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9"/>
  </p:notesMasterIdLst>
  <p:sldIdLst>
    <p:sldId id="322" r:id="rId2"/>
    <p:sldId id="362" r:id="rId3"/>
    <p:sldId id="258" r:id="rId4"/>
    <p:sldId id="265" r:id="rId5"/>
    <p:sldId id="354" r:id="rId6"/>
    <p:sldId id="353" r:id="rId7"/>
    <p:sldId id="325" r:id="rId8"/>
    <p:sldId id="355" r:id="rId9"/>
    <p:sldId id="328" r:id="rId10"/>
    <p:sldId id="363" r:id="rId11"/>
    <p:sldId id="364" r:id="rId12"/>
    <p:sldId id="358" r:id="rId13"/>
    <p:sldId id="366" r:id="rId14"/>
    <p:sldId id="367" r:id="rId15"/>
    <p:sldId id="365" r:id="rId16"/>
    <p:sldId id="332" r:id="rId17"/>
    <p:sldId id="299" r:id="rId18"/>
    <p:sldId id="300" r:id="rId19"/>
    <p:sldId id="329" r:id="rId20"/>
    <p:sldId id="302" r:id="rId21"/>
    <p:sldId id="303" r:id="rId22"/>
    <p:sldId id="304" r:id="rId23"/>
    <p:sldId id="330" r:id="rId24"/>
    <p:sldId id="361" r:id="rId25"/>
    <p:sldId id="293" r:id="rId26"/>
    <p:sldId id="294" r:id="rId27"/>
    <p:sldId id="295" r:id="rId28"/>
    <p:sldId id="296" r:id="rId29"/>
    <p:sldId id="331" r:id="rId30"/>
    <p:sldId id="297" r:id="rId31"/>
    <p:sldId id="298" r:id="rId32"/>
    <p:sldId id="333" r:id="rId33"/>
    <p:sldId id="326" r:id="rId34"/>
    <p:sldId id="327" r:id="rId35"/>
    <p:sldId id="334" r:id="rId36"/>
    <p:sldId id="268" r:id="rId37"/>
    <p:sldId id="336" r:id="rId38"/>
    <p:sldId id="340" r:id="rId39"/>
    <p:sldId id="341" r:id="rId40"/>
    <p:sldId id="343" r:id="rId41"/>
    <p:sldId id="338" r:id="rId42"/>
    <p:sldId id="305" r:id="rId43"/>
    <p:sldId id="344" r:id="rId44"/>
    <p:sldId id="345" r:id="rId45"/>
    <p:sldId id="359" r:id="rId46"/>
    <p:sldId id="360" r:id="rId47"/>
    <p:sldId id="267" r:id="rId48"/>
    <p:sldId id="321" r:id="rId49"/>
    <p:sldId id="346" r:id="rId50"/>
    <p:sldId id="306" r:id="rId51"/>
    <p:sldId id="307" r:id="rId52"/>
    <p:sldId id="270" r:id="rId53"/>
    <p:sldId id="347" r:id="rId54"/>
    <p:sldId id="308" r:id="rId55"/>
    <p:sldId id="312" r:id="rId56"/>
    <p:sldId id="313" r:id="rId57"/>
    <p:sldId id="314" r:id="rId58"/>
    <p:sldId id="348" r:id="rId59"/>
    <p:sldId id="269" r:id="rId60"/>
    <p:sldId id="309" r:id="rId61"/>
    <p:sldId id="315" r:id="rId62"/>
    <p:sldId id="316" r:id="rId63"/>
    <p:sldId id="310" r:id="rId64"/>
    <p:sldId id="317" r:id="rId65"/>
    <p:sldId id="318" r:id="rId66"/>
    <p:sldId id="319" r:id="rId67"/>
    <p:sldId id="349" r:id="rId68"/>
    <p:sldId id="350" r:id="rId69"/>
    <p:sldId id="266" r:id="rId70"/>
    <p:sldId id="351" r:id="rId71"/>
    <p:sldId id="277" r:id="rId72"/>
    <p:sldId id="278" r:id="rId73"/>
    <p:sldId id="280" r:id="rId74"/>
    <p:sldId id="281" r:id="rId75"/>
    <p:sldId id="279" r:id="rId76"/>
    <p:sldId id="283" r:id="rId77"/>
    <p:sldId id="282" r:id="rId78"/>
    <p:sldId id="284" r:id="rId79"/>
    <p:sldId id="285" r:id="rId80"/>
    <p:sldId id="291" r:id="rId81"/>
    <p:sldId id="286" r:id="rId82"/>
    <p:sldId id="287" r:id="rId83"/>
    <p:sldId id="288" r:id="rId84"/>
    <p:sldId id="289" r:id="rId85"/>
    <p:sldId id="290" r:id="rId86"/>
    <p:sldId id="352" r:id="rId87"/>
    <p:sldId id="264" r:id="rId8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E968"/>
    <a:srgbClr val="57D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62"/>
    <p:restoredTop sz="93916"/>
  </p:normalViewPr>
  <p:slideViewPr>
    <p:cSldViewPr snapToGrid="0" snapToObjects="1">
      <p:cViewPr varScale="1">
        <p:scale>
          <a:sx n="104" d="100"/>
          <a:sy n="104" d="100"/>
        </p:scale>
        <p:origin x="27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6C5CD2-AC2B-4A40-B27B-B4C97B4E426E}" type="doc">
      <dgm:prSet loTypeId="urn:microsoft.com/office/officeart/2005/8/layout/cycle5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C000BB-CD85-B44E-860C-18277318DE77}">
      <dgm:prSet phldrT="[Text]" custT="1"/>
      <dgm:spPr>
        <a:solidFill>
          <a:schemeClr val="tx2"/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bg1"/>
              </a:solidFill>
            </a:rPr>
            <a:t>Derecho a la ciudad</a:t>
          </a:r>
          <a:endParaRPr lang="es-ES_tradnl" sz="1400" b="1" noProof="0" dirty="0">
            <a:solidFill>
              <a:schemeClr val="bg1"/>
            </a:solidFill>
          </a:endParaRPr>
        </a:p>
      </dgm:t>
    </dgm:pt>
    <dgm:pt modelId="{980D6C59-2367-484B-BBA9-DB9D0D72E0F8}" type="parTrans" cxnId="{041F5719-C5D3-104C-B3C0-E8C58BF8038E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748B3D32-679F-7F40-BD65-D7E1DFEC1274}" type="sibTrans" cxnId="{041F5719-C5D3-104C-B3C0-E8C58BF8038E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D1E708D2-5373-6947-B26D-B240B664A7E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Equidad e inclusión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C01F529B-8BF8-774E-B551-C2C7FC04C3F4}" type="parTrans" cxnId="{4C6C5EC4-25AF-674D-84EF-3074752EAB5C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703CC636-3591-1E45-8545-FE713173FCD4}" type="sibTrans" cxnId="{4C6C5EC4-25AF-674D-84EF-3074752EAB5C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D1E27868-E92B-6D49-9F87-F055C290AFAD}">
      <dgm:prSet phldrT="[Text]" custT="1"/>
      <dgm:spPr>
        <a:solidFill>
          <a:srgbClr val="FFC000"/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Derecho a la propiedad urbana 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05F49680-B3AB-7A45-B7C7-39796D8A04AA}" type="parTrans" cxnId="{C0FC45E6-CE75-1544-BF80-D4F4377A4D95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41D11E2D-4407-584A-8A1D-599208E609C2}" type="sibTrans" cxnId="{C0FC45E6-CE75-1544-BF80-D4F4377A4D95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73642851-0F36-6546-90BF-5DE9B9A2D21F}">
      <dgm:prSet phldrT="[Text]" custT="1"/>
      <dgm:spPr>
        <a:solidFill>
          <a:srgbClr val="92D050"/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Coherencia y racionalidad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2BEAB6EF-17D0-EF45-8545-553808E9F599}" type="parTrans" cxnId="{0B70E5EF-B468-5146-898D-AC529104372D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EF59665D-81D8-5449-938C-962B372981B3}" type="sibTrans" cxnId="{0B70E5EF-B468-5146-898D-AC529104372D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187556A6-D7C8-044B-BDF5-297EE7788B32}">
      <dgm:prSet phldrT="[Text]" custT="1"/>
      <dgm:spPr>
        <a:solidFill>
          <a:schemeClr val="tx2"/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bg1"/>
              </a:solidFill>
            </a:rPr>
            <a:t>Participación democrática y transparencia</a:t>
          </a:r>
          <a:endParaRPr lang="es-ES_tradnl" sz="1400" b="1" noProof="0" dirty="0">
            <a:solidFill>
              <a:schemeClr val="bg1"/>
            </a:solidFill>
          </a:endParaRPr>
        </a:p>
      </dgm:t>
    </dgm:pt>
    <dgm:pt modelId="{78312551-4094-5A46-813E-077C54CEC8F9}" type="parTrans" cxnId="{8ED0C2FB-F450-E947-A888-81EB1BFE5EA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53028C8E-2B0E-9D4A-A425-5438512F9425}" type="sibTrans" cxnId="{8ED0C2FB-F450-E947-A888-81EB1BFE5EA1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B85D3C98-9617-2849-A3A2-1E795BF313FC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Productividad y eficiencia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BBF54BFC-283B-9C40-A201-105B8532362E}" type="parTrans" cxnId="{84CF16BD-5B3C-DD4A-8BF5-D0BBE84E029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BAF8632A-9C9B-9F4B-8E3D-65EFE6E47BB4}" type="sibTrans" cxnId="{84CF16BD-5B3C-DD4A-8BF5-D0BBE84E029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AF78DE85-1BC9-DB4B-8534-FCFBD19F0C47}">
      <dgm:prSet phldrT="[Text]" custT="1"/>
      <dgm:spPr>
        <a:solidFill>
          <a:srgbClr val="FFC000"/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Protección y progresividad del Espacio Público 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2566C328-A2A6-1D4C-BFA8-9A375CBA0F4A}" type="parTrans" cxnId="{22E18356-57F5-8A48-98DE-B7F5CEAAD60B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2C3BB883-7E31-B240-8D34-AC990A8EA3B5}" type="sibTrans" cxnId="{22E18356-57F5-8A48-98DE-B7F5CEAAD60B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6D90DE97-2ADA-894E-A9F5-E3187E7FC2EF}">
      <dgm:prSet phldrT="[Text]" custT="1"/>
      <dgm:spPr>
        <a:solidFill>
          <a:srgbClr val="92D050"/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Resiliencia, seguridad urbana y riesgos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4DDAA3CF-23EC-7F45-BD9E-4AB13EC9174C}" type="parTrans" cxnId="{B85AD70B-F258-C042-B17B-380CF968EB22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A6AB091F-15BE-014E-950E-E92A98EF1C67}" type="sibTrans" cxnId="{B85AD70B-F258-C042-B17B-380CF968EB22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D0A9372E-7ED5-734E-909E-AD2E3B1221D6}">
      <dgm:prSet phldrT="[Text]" custT="1"/>
      <dgm:spPr>
        <a:solidFill>
          <a:schemeClr val="tx2"/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bg1"/>
              </a:solidFill>
            </a:rPr>
            <a:t>Sustentabilidad ambiental</a:t>
          </a:r>
          <a:endParaRPr lang="es-ES_tradnl" sz="1400" b="1" noProof="0" dirty="0">
            <a:solidFill>
              <a:schemeClr val="bg1"/>
            </a:solidFill>
          </a:endParaRPr>
        </a:p>
      </dgm:t>
    </dgm:pt>
    <dgm:pt modelId="{F03D7CE9-BD21-4A48-AEA0-2AD4923AA40B}" type="parTrans" cxnId="{5EC9281F-3419-9045-AA14-11DC7752B5F2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D7848BAE-F639-A140-A386-26FE9C3BFE2A}" type="sibTrans" cxnId="{5EC9281F-3419-9045-AA14-11DC7752B5F2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DDE7CF72-E821-504B-98DB-8D928D875DE1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Accesibilidad universal y movilidad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CF2D8EB4-A2AC-C54D-AD10-4604361D5E10}" type="parTrans" cxnId="{6BD0368C-1BC0-8344-9AD1-673DD7847E2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40E6B716-5C8D-F04D-A79E-2CF3893C217B}" type="sibTrans" cxnId="{6BD0368C-1BC0-8344-9AD1-673DD7847E20}">
      <dgm:prSet/>
      <dgm:spPr/>
      <dgm:t>
        <a:bodyPr/>
        <a:lstStyle/>
        <a:p>
          <a:endParaRPr lang="en-US" sz="1400" b="1">
            <a:solidFill>
              <a:schemeClr val="tx1"/>
            </a:solidFill>
          </a:endParaRPr>
        </a:p>
      </dgm:t>
    </dgm:pt>
    <dgm:pt modelId="{47AAF822-6818-9B44-B80C-65000B8C3CFD}" type="pres">
      <dgm:prSet presAssocID="{AF6C5CD2-AC2B-4A40-B27B-B4C97B4E426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28CEC88-C023-8D4F-8A60-371205E5FB10}" type="pres">
      <dgm:prSet presAssocID="{6DC000BB-CD85-B44E-860C-18277318DE77}" presName="node" presStyleLbl="node1" presStyleIdx="0" presStyleCnt="10" custScaleX="121054" custRadScaleRad="992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0668F-E81C-EE48-AB46-C92BEDCC7DF3}" type="pres">
      <dgm:prSet presAssocID="{6DC000BB-CD85-B44E-860C-18277318DE77}" presName="spNode" presStyleCnt="0"/>
      <dgm:spPr/>
      <dgm:t>
        <a:bodyPr/>
        <a:lstStyle/>
        <a:p>
          <a:endParaRPr lang="en-US"/>
        </a:p>
      </dgm:t>
    </dgm:pt>
    <dgm:pt modelId="{11C78349-F900-C649-8DC6-AF6EFD332558}" type="pres">
      <dgm:prSet presAssocID="{748B3D32-679F-7F40-BD65-D7E1DFEC1274}" presName="sibTrans" presStyleLbl="sibTrans1D1" presStyleIdx="0" presStyleCnt="10"/>
      <dgm:spPr/>
      <dgm:t>
        <a:bodyPr/>
        <a:lstStyle/>
        <a:p>
          <a:endParaRPr lang="en-US"/>
        </a:p>
      </dgm:t>
    </dgm:pt>
    <dgm:pt modelId="{3ED94565-CE35-5D4D-9288-2CF47A4C9AC0}" type="pres">
      <dgm:prSet presAssocID="{D1E708D2-5373-6947-B26D-B240B664A7E2}" presName="node" presStyleLbl="node1" presStyleIdx="1" presStyleCnt="10" custScaleX="137854" custRadScaleRad="99430" custRadScaleInc="19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2E0D5-422F-034F-83F3-DDD710683746}" type="pres">
      <dgm:prSet presAssocID="{D1E708D2-5373-6947-B26D-B240B664A7E2}" presName="spNode" presStyleCnt="0"/>
      <dgm:spPr/>
      <dgm:t>
        <a:bodyPr/>
        <a:lstStyle/>
        <a:p>
          <a:endParaRPr lang="en-US"/>
        </a:p>
      </dgm:t>
    </dgm:pt>
    <dgm:pt modelId="{DFF08530-C4EC-414E-8E3E-7241193167BD}" type="pres">
      <dgm:prSet presAssocID="{703CC636-3591-1E45-8545-FE713173FCD4}" presName="sibTrans" presStyleLbl="sibTrans1D1" presStyleIdx="1" presStyleCnt="10"/>
      <dgm:spPr/>
      <dgm:t>
        <a:bodyPr/>
        <a:lstStyle/>
        <a:p>
          <a:endParaRPr lang="en-US"/>
        </a:p>
      </dgm:t>
    </dgm:pt>
    <dgm:pt modelId="{03C3D37C-2856-7941-B6A9-70B28DAF8B4B}" type="pres">
      <dgm:prSet presAssocID="{D1E27868-E92B-6D49-9F87-F055C290AFAD}" presName="node" presStyleLbl="node1" presStyleIdx="2" presStyleCnt="10" custScaleX="122639" custRadScaleRad="99784" custRadScaleInc="32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6CCC2E-B246-424D-823E-5BA6F412296F}" type="pres">
      <dgm:prSet presAssocID="{D1E27868-E92B-6D49-9F87-F055C290AFAD}" presName="spNode" presStyleCnt="0"/>
      <dgm:spPr/>
      <dgm:t>
        <a:bodyPr/>
        <a:lstStyle/>
        <a:p>
          <a:endParaRPr lang="en-US"/>
        </a:p>
      </dgm:t>
    </dgm:pt>
    <dgm:pt modelId="{F1EF9B21-AF7A-8640-81DA-758F71246097}" type="pres">
      <dgm:prSet presAssocID="{41D11E2D-4407-584A-8A1D-599208E609C2}" presName="sibTrans" presStyleLbl="sibTrans1D1" presStyleIdx="2" presStyleCnt="10"/>
      <dgm:spPr/>
      <dgm:t>
        <a:bodyPr/>
        <a:lstStyle/>
        <a:p>
          <a:endParaRPr lang="en-US"/>
        </a:p>
      </dgm:t>
    </dgm:pt>
    <dgm:pt modelId="{BF62CD24-17FB-3842-968A-CE3ECEA70759}" type="pres">
      <dgm:prSet presAssocID="{73642851-0F36-6546-90BF-5DE9B9A2D21F}" presName="node" presStyleLbl="node1" presStyleIdx="3" presStyleCnt="10" custScaleX="132148" custRadScaleRad="100220" custRadScaleInc="3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4BA4B-0A58-984B-BF0D-B9EE9B0E0E82}" type="pres">
      <dgm:prSet presAssocID="{73642851-0F36-6546-90BF-5DE9B9A2D21F}" presName="spNode" presStyleCnt="0"/>
      <dgm:spPr/>
      <dgm:t>
        <a:bodyPr/>
        <a:lstStyle/>
        <a:p>
          <a:endParaRPr lang="en-US"/>
        </a:p>
      </dgm:t>
    </dgm:pt>
    <dgm:pt modelId="{F6BE7169-476E-0042-BD75-CD306E68C52F}" type="pres">
      <dgm:prSet presAssocID="{EF59665D-81D8-5449-938C-962B372981B3}" presName="sibTrans" presStyleLbl="sibTrans1D1" presStyleIdx="3" presStyleCnt="10"/>
      <dgm:spPr/>
      <dgm:t>
        <a:bodyPr/>
        <a:lstStyle/>
        <a:p>
          <a:endParaRPr lang="en-US"/>
        </a:p>
      </dgm:t>
    </dgm:pt>
    <dgm:pt modelId="{AB5D21D0-87E4-2E44-92A6-F7BA15521197}" type="pres">
      <dgm:prSet presAssocID="{187556A6-D7C8-044B-BDF5-297EE7788B32}" presName="node" presStyleLbl="node1" presStyleIdx="4" presStyleCnt="10" custScaleX="138717" custRadScaleRad="100984" custRadScaleInc="-17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422679-A2F6-FB47-B408-C0313E17FA69}" type="pres">
      <dgm:prSet presAssocID="{187556A6-D7C8-044B-BDF5-297EE7788B32}" presName="spNode" presStyleCnt="0"/>
      <dgm:spPr/>
      <dgm:t>
        <a:bodyPr/>
        <a:lstStyle/>
        <a:p>
          <a:endParaRPr lang="en-US"/>
        </a:p>
      </dgm:t>
    </dgm:pt>
    <dgm:pt modelId="{C95879B4-08F6-6148-B035-94CFC7157EB4}" type="pres">
      <dgm:prSet presAssocID="{53028C8E-2B0E-9D4A-A425-5438512F9425}" presName="sibTrans" presStyleLbl="sibTrans1D1" presStyleIdx="4" presStyleCnt="10"/>
      <dgm:spPr/>
      <dgm:t>
        <a:bodyPr/>
        <a:lstStyle/>
        <a:p>
          <a:endParaRPr lang="en-US"/>
        </a:p>
      </dgm:t>
    </dgm:pt>
    <dgm:pt modelId="{61340839-EDF3-8644-BF40-63AF5874B833}" type="pres">
      <dgm:prSet presAssocID="{B85D3C98-9617-2849-A3A2-1E795BF313FC}" presName="node" presStyleLbl="node1" presStyleIdx="5" presStyleCnt="10" custScaleX="130463" custRadScaleRad="97395" custRadScaleInc="-176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7399E3-E6AD-8246-969D-EBDFF4B04C46}" type="pres">
      <dgm:prSet presAssocID="{B85D3C98-9617-2849-A3A2-1E795BF313FC}" presName="spNode" presStyleCnt="0"/>
      <dgm:spPr/>
      <dgm:t>
        <a:bodyPr/>
        <a:lstStyle/>
        <a:p>
          <a:endParaRPr lang="en-US"/>
        </a:p>
      </dgm:t>
    </dgm:pt>
    <dgm:pt modelId="{B4052324-98C8-5D46-A2F9-0341DD85F558}" type="pres">
      <dgm:prSet presAssocID="{BAF8632A-9C9B-9F4B-8E3D-65EFE6E47BB4}" presName="sibTrans" presStyleLbl="sibTrans1D1" presStyleIdx="5" presStyleCnt="10"/>
      <dgm:spPr/>
      <dgm:t>
        <a:bodyPr/>
        <a:lstStyle/>
        <a:p>
          <a:endParaRPr lang="en-US"/>
        </a:p>
      </dgm:t>
    </dgm:pt>
    <dgm:pt modelId="{33473AE1-B2B1-934F-8368-A1D8E27FF1C5}" type="pres">
      <dgm:prSet presAssocID="{AF78DE85-1BC9-DB4B-8534-FCFBD19F0C47}" presName="node" presStyleLbl="node1" presStyleIdx="6" presStyleCnt="10" custScaleX="1497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E8D71-2FED-2249-B86F-215752D2A6B1}" type="pres">
      <dgm:prSet presAssocID="{AF78DE85-1BC9-DB4B-8534-FCFBD19F0C47}" presName="spNode" presStyleCnt="0"/>
      <dgm:spPr/>
      <dgm:t>
        <a:bodyPr/>
        <a:lstStyle/>
        <a:p>
          <a:endParaRPr lang="en-US"/>
        </a:p>
      </dgm:t>
    </dgm:pt>
    <dgm:pt modelId="{5D12179B-E637-1249-919F-9981659133B0}" type="pres">
      <dgm:prSet presAssocID="{2C3BB883-7E31-B240-8D34-AC990A8EA3B5}" presName="sibTrans" presStyleLbl="sibTrans1D1" presStyleIdx="6" presStyleCnt="10"/>
      <dgm:spPr/>
      <dgm:t>
        <a:bodyPr/>
        <a:lstStyle/>
        <a:p>
          <a:endParaRPr lang="en-US"/>
        </a:p>
      </dgm:t>
    </dgm:pt>
    <dgm:pt modelId="{363E5B8F-1A30-554A-9D69-50F9EBEF017F}" type="pres">
      <dgm:prSet presAssocID="{6D90DE97-2ADA-894E-A9F5-E3187E7FC2EF}" presName="node" presStyleLbl="node1" presStyleIdx="7" presStyleCnt="10" custScaleX="1572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BCD16-8510-1846-B65C-3E900D180F21}" type="pres">
      <dgm:prSet presAssocID="{6D90DE97-2ADA-894E-A9F5-E3187E7FC2EF}" presName="spNode" presStyleCnt="0"/>
      <dgm:spPr/>
      <dgm:t>
        <a:bodyPr/>
        <a:lstStyle/>
        <a:p>
          <a:endParaRPr lang="en-US"/>
        </a:p>
      </dgm:t>
    </dgm:pt>
    <dgm:pt modelId="{D7538D2F-5C30-0345-827B-DF1A6D2E3EB9}" type="pres">
      <dgm:prSet presAssocID="{A6AB091F-15BE-014E-950E-E92A98EF1C67}" presName="sibTrans" presStyleLbl="sibTrans1D1" presStyleIdx="7" presStyleCnt="10"/>
      <dgm:spPr/>
      <dgm:t>
        <a:bodyPr/>
        <a:lstStyle/>
        <a:p>
          <a:endParaRPr lang="en-US"/>
        </a:p>
      </dgm:t>
    </dgm:pt>
    <dgm:pt modelId="{2E1630E4-1665-2643-9C89-ED77F873B12B}" type="pres">
      <dgm:prSet presAssocID="{D0A9372E-7ED5-734E-909E-AD2E3B1221D6}" presName="node" presStyleLbl="node1" presStyleIdx="8" presStyleCnt="10" custScaleX="1248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AFDB89-A684-6C41-A87F-D450CA32A5C4}" type="pres">
      <dgm:prSet presAssocID="{D0A9372E-7ED5-734E-909E-AD2E3B1221D6}" presName="spNode" presStyleCnt="0"/>
      <dgm:spPr/>
      <dgm:t>
        <a:bodyPr/>
        <a:lstStyle/>
        <a:p>
          <a:endParaRPr lang="en-US"/>
        </a:p>
      </dgm:t>
    </dgm:pt>
    <dgm:pt modelId="{7F4F19BA-B3DD-044C-8FA6-A9DF1F9B16B4}" type="pres">
      <dgm:prSet presAssocID="{D7848BAE-F639-A140-A386-26FE9C3BFE2A}" presName="sibTrans" presStyleLbl="sibTrans1D1" presStyleIdx="8" presStyleCnt="10"/>
      <dgm:spPr/>
      <dgm:t>
        <a:bodyPr/>
        <a:lstStyle/>
        <a:p>
          <a:endParaRPr lang="en-US"/>
        </a:p>
      </dgm:t>
    </dgm:pt>
    <dgm:pt modelId="{A0E65B23-6A83-4F4F-9D23-A6F5F256D026}" type="pres">
      <dgm:prSet presAssocID="{DDE7CF72-E821-504B-98DB-8D928D875DE1}" presName="node" presStyleLbl="node1" presStyleIdx="9" presStyleCnt="10" custScaleX="1446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6CA2BE-50F7-3947-A885-DA2E49A6EAD0}" type="pres">
      <dgm:prSet presAssocID="{DDE7CF72-E821-504B-98DB-8D928D875DE1}" presName="spNode" presStyleCnt="0"/>
      <dgm:spPr/>
      <dgm:t>
        <a:bodyPr/>
        <a:lstStyle/>
        <a:p>
          <a:endParaRPr lang="en-US"/>
        </a:p>
      </dgm:t>
    </dgm:pt>
    <dgm:pt modelId="{EEFD221C-6EF3-B143-8528-030FAAFA07B3}" type="pres">
      <dgm:prSet presAssocID="{40E6B716-5C8D-F04D-A79E-2CF3893C217B}" presName="sibTrans" presStyleLbl="sibTrans1D1" presStyleIdx="9" presStyleCnt="10"/>
      <dgm:spPr/>
      <dgm:t>
        <a:bodyPr/>
        <a:lstStyle/>
        <a:p>
          <a:endParaRPr lang="en-US"/>
        </a:p>
      </dgm:t>
    </dgm:pt>
  </dgm:ptLst>
  <dgm:cxnLst>
    <dgm:cxn modelId="{4662F26D-5CD2-2444-A9CE-7BEEBB385871}" type="presOf" srcId="{748B3D32-679F-7F40-BD65-D7E1DFEC1274}" destId="{11C78349-F900-C649-8DC6-AF6EFD332558}" srcOrd="0" destOrd="0" presId="urn:microsoft.com/office/officeart/2005/8/layout/cycle5"/>
    <dgm:cxn modelId="{C0FC45E6-CE75-1544-BF80-D4F4377A4D95}" srcId="{AF6C5CD2-AC2B-4A40-B27B-B4C97B4E426E}" destId="{D1E27868-E92B-6D49-9F87-F055C290AFAD}" srcOrd="2" destOrd="0" parTransId="{05F49680-B3AB-7A45-B7C7-39796D8A04AA}" sibTransId="{41D11E2D-4407-584A-8A1D-599208E609C2}"/>
    <dgm:cxn modelId="{439176EF-E92D-1847-BF93-90B4270A0F14}" type="presOf" srcId="{53028C8E-2B0E-9D4A-A425-5438512F9425}" destId="{C95879B4-08F6-6148-B035-94CFC7157EB4}" srcOrd="0" destOrd="0" presId="urn:microsoft.com/office/officeart/2005/8/layout/cycle5"/>
    <dgm:cxn modelId="{D487F4F6-8391-FB41-94D9-CDAA3BFFBA7B}" type="presOf" srcId="{AF6C5CD2-AC2B-4A40-B27B-B4C97B4E426E}" destId="{47AAF822-6818-9B44-B80C-65000B8C3CFD}" srcOrd="0" destOrd="0" presId="urn:microsoft.com/office/officeart/2005/8/layout/cycle5"/>
    <dgm:cxn modelId="{2C35849E-84F3-674D-9437-BCF668CB8424}" type="presOf" srcId="{D1E708D2-5373-6947-B26D-B240B664A7E2}" destId="{3ED94565-CE35-5D4D-9288-2CF47A4C9AC0}" srcOrd="0" destOrd="0" presId="urn:microsoft.com/office/officeart/2005/8/layout/cycle5"/>
    <dgm:cxn modelId="{4C6C5EC4-25AF-674D-84EF-3074752EAB5C}" srcId="{AF6C5CD2-AC2B-4A40-B27B-B4C97B4E426E}" destId="{D1E708D2-5373-6947-B26D-B240B664A7E2}" srcOrd="1" destOrd="0" parTransId="{C01F529B-8BF8-774E-B551-C2C7FC04C3F4}" sibTransId="{703CC636-3591-1E45-8545-FE713173FCD4}"/>
    <dgm:cxn modelId="{8ED0C2FB-F450-E947-A888-81EB1BFE5EA1}" srcId="{AF6C5CD2-AC2B-4A40-B27B-B4C97B4E426E}" destId="{187556A6-D7C8-044B-BDF5-297EE7788B32}" srcOrd="4" destOrd="0" parTransId="{78312551-4094-5A46-813E-077C54CEC8F9}" sibTransId="{53028C8E-2B0E-9D4A-A425-5438512F9425}"/>
    <dgm:cxn modelId="{0C633D12-EE0D-B048-8597-8F63246D0C27}" type="presOf" srcId="{EF59665D-81D8-5449-938C-962B372981B3}" destId="{F6BE7169-476E-0042-BD75-CD306E68C52F}" srcOrd="0" destOrd="0" presId="urn:microsoft.com/office/officeart/2005/8/layout/cycle5"/>
    <dgm:cxn modelId="{62FCEDEC-E7DD-DE42-9315-7DEBFC0EB7DA}" type="presOf" srcId="{BAF8632A-9C9B-9F4B-8E3D-65EFE6E47BB4}" destId="{B4052324-98C8-5D46-A2F9-0341DD85F558}" srcOrd="0" destOrd="0" presId="urn:microsoft.com/office/officeart/2005/8/layout/cycle5"/>
    <dgm:cxn modelId="{041F5719-C5D3-104C-B3C0-E8C58BF8038E}" srcId="{AF6C5CD2-AC2B-4A40-B27B-B4C97B4E426E}" destId="{6DC000BB-CD85-B44E-860C-18277318DE77}" srcOrd="0" destOrd="0" parTransId="{980D6C59-2367-484B-BBA9-DB9D0D72E0F8}" sibTransId="{748B3D32-679F-7F40-BD65-D7E1DFEC1274}"/>
    <dgm:cxn modelId="{EF48BFCE-C9B9-524E-978D-F5620287B306}" type="presOf" srcId="{73642851-0F36-6546-90BF-5DE9B9A2D21F}" destId="{BF62CD24-17FB-3842-968A-CE3ECEA70759}" srcOrd="0" destOrd="0" presId="urn:microsoft.com/office/officeart/2005/8/layout/cycle5"/>
    <dgm:cxn modelId="{84CF16BD-5B3C-DD4A-8BF5-D0BBE84E0290}" srcId="{AF6C5CD2-AC2B-4A40-B27B-B4C97B4E426E}" destId="{B85D3C98-9617-2849-A3A2-1E795BF313FC}" srcOrd="5" destOrd="0" parTransId="{BBF54BFC-283B-9C40-A201-105B8532362E}" sibTransId="{BAF8632A-9C9B-9F4B-8E3D-65EFE6E47BB4}"/>
    <dgm:cxn modelId="{6BD0368C-1BC0-8344-9AD1-673DD7847E20}" srcId="{AF6C5CD2-AC2B-4A40-B27B-B4C97B4E426E}" destId="{DDE7CF72-E821-504B-98DB-8D928D875DE1}" srcOrd="9" destOrd="0" parTransId="{CF2D8EB4-A2AC-C54D-AD10-4604361D5E10}" sibTransId="{40E6B716-5C8D-F04D-A79E-2CF3893C217B}"/>
    <dgm:cxn modelId="{A1483102-76D0-1047-99A2-78207B6BB839}" type="presOf" srcId="{A6AB091F-15BE-014E-950E-E92A98EF1C67}" destId="{D7538D2F-5C30-0345-827B-DF1A6D2E3EB9}" srcOrd="0" destOrd="0" presId="urn:microsoft.com/office/officeart/2005/8/layout/cycle5"/>
    <dgm:cxn modelId="{2552A3EA-E0FA-4347-B3C8-F88BD48D9BDD}" type="presOf" srcId="{187556A6-D7C8-044B-BDF5-297EE7788B32}" destId="{AB5D21D0-87E4-2E44-92A6-F7BA15521197}" srcOrd="0" destOrd="0" presId="urn:microsoft.com/office/officeart/2005/8/layout/cycle5"/>
    <dgm:cxn modelId="{CF600DFE-B25F-B043-8490-61BC0D7AC137}" type="presOf" srcId="{2C3BB883-7E31-B240-8D34-AC990A8EA3B5}" destId="{5D12179B-E637-1249-919F-9981659133B0}" srcOrd="0" destOrd="0" presId="urn:microsoft.com/office/officeart/2005/8/layout/cycle5"/>
    <dgm:cxn modelId="{FED39C82-09C1-094E-82C7-8522671EFCF6}" type="presOf" srcId="{DDE7CF72-E821-504B-98DB-8D928D875DE1}" destId="{A0E65B23-6A83-4F4F-9D23-A6F5F256D026}" srcOrd="0" destOrd="0" presId="urn:microsoft.com/office/officeart/2005/8/layout/cycle5"/>
    <dgm:cxn modelId="{9C361825-694B-764F-A99A-A4B4625F4F5C}" type="presOf" srcId="{41D11E2D-4407-584A-8A1D-599208E609C2}" destId="{F1EF9B21-AF7A-8640-81DA-758F71246097}" srcOrd="0" destOrd="0" presId="urn:microsoft.com/office/officeart/2005/8/layout/cycle5"/>
    <dgm:cxn modelId="{6B5C79DE-4BF5-B84E-8B63-7D56D6438DEC}" type="presOf" srcId="{B85D3C98-9617-2849-A3A2-1E795BF313FC}" destId="{61340839-EDF3-8644-BF40-63AF5874B833}" srcOrd="0" destOrd="0" presId="urn:microsoft.com/office/officeart/2005/8/layout/cycle5"/>
    <dgm:cxn modelId="{20E0A5DE-5BB4-4242-B884-0E1D82E9FCC2}" type="presOf" srcId="{703CC636-3591-1E45-8545-FE713173FCD4}" destId="{DFF08530-C4EC-414E-8E3E-7241193167BD}" srcOrd="0" destOrd="0" presId="urn:microsoft.com/office/officeart/2005/8/layout/cycle5"/>
    <dgm:cxn modelId="{B85AD70B-F258-C042-B17B-380CF968EB22}" srcId="{AF6C5CD2-AC2B-4A40-B27B-B4C97B4E426E}" destId="{6D90DE97-2ADA-894E-A9F5-E3187E7FC2EF}" srcOrd="7" destOrd="0" parTransId="{4DDAA3CF-23EC-7F45-BD9E-4AB13EC9174C}" sibTransId="{A6AB091F-15BE-014E-950E-E92A98EF1C67}"/>
    <dgm:cxn modelId="{2348A467-C314-A449-B001-00707C617BCA}" type="presOf" srcId="{D7848BAE-F639-A140-A386-26FE9C3BFE2A}" destId="{7F4F19BA-B3DD-044C-8FA6-A9DF1F9B16B4}" srcOrd="0" destOrd="0" presId="urn:microsoft.com/office/officeart/2005/8/layout/cycle5"/>
    <dgm:cxn modelId="{22E18356-57F5-8A48-98DE-B7F5CEAAD60B}" srcId="{AF6C5CD2-AC2B-4A40-B27B-B4C97B4E426E}" destId="{AF78DE85-1BC9-DB4B-8534-FCFBD19F0C47}" srcOrd="6" destOrd="0" parTransId="{2566C328-A2A6-1D4C-BFA8-9A375CBA0F4A}" sibTransId="{2C3BB883-7E31-B240-8D34-AC990A8EA3B5}"/>
    <dgm:cxn modelId="{B0BA9C24-09DE-9F4C-AE4C-C912A61B197B}" type="presOf" srcId="{D1E27868-E92B-6D49-9F87-F055C290AFAD}" destId="{03C3D37C-2856-7941-B6A9-70B28DAF8B4B}" srcOrd="0" destOrd="0" presId="urn:microsoft.com/office/officeart/2005/8/layout/cycle5"/>
    <dgm:cxn modelId="{1522A082-EFC8-834F-AFFB-D992C9E3BE2D}" type="presOf" srcId="{D0A9372E-7ED5-734E-909E-AD2E3B1221D6}" destId="{2E1630E4-1665-2643-9C89-ED77F873B12B}" srcOrd="0" destOrd="0" presId="urn:microsoft.com/office/officeart/2005/8/layout/cycle5"/>
    <dgm:cxn modelId="{9FF4C758-E382-2043-9A80-B7C2244417C6}" type="presOf" srcId="{6DC000BB-CD85-B44E-860C-18277318DE77}" destId="{328CEC88-C023-8D4F-8A60-371205E5FB10}" srcOrd="0" destOrd="0" presId="urn:microsoft.com/office/officeart/2005/8/layout/cycle5"/>
    <dgm:cxn modelId="{24A48E30-6BA6-8548-8B2D-85086559A015}" type="presOf" srcId="{40E6B716-5C8D-F04D-A79E-2CF3893C217B}" destId="{EEFD221C-6EF3-B143-8528-030FAAFA07B3}" srcOrd="0" destOrd="0" presId="urn:microsoft.com/office/officeart/2005/8/layout/cycle5"/>
    <dgm:cxn modelId="{A45D1E39-0875-D54B-BA93-F65AF0295964}" type="presOf" srcId="{6D90DE97-2ADA-894E-A9F5-E3187E7FC2EF}" destId="{363E5B8F-1A30-554A-9D69-50F9EBEF017F}" srcOrd="0" destOrd="0" presId="urn:microsoft.com/office/officeart/2005/8/layout/cycle5"/>
    <dgm:cxn modelId="{5EC9281F-3419-9045-AA14-11DC7752B5F2}" srcId="{AF6C5CD2-AC2B-4A40-B27B-B4C97B4E426E}" destId="{D0A9372E-7ED5-734E-909E-AD2E3B1221D6}" srcOrd="8" destOrd="0" parTransId="{F03D7CE9-BD21-4A48-AEA0-2AD4923AA40B}" sibTransId="{D7848BAE-F639-A140-A386-26FE9C3BFE2A}"/>
    <dgm:cxn modelId="{1A7F0CB2-7BEB-D24D-AD41-4736FDC8F577}" type="presOf" srcId="{AF78DE85-1BC9-DB4B-8534-FCFBD19F0C47}" destId="{33473AE1-B2B1-934F-8368-A1D8E27FF1C5}" srcOrd="0" destOrd="0" presId="urn:microsoft.com/office/officeart/2005/8/layout/cycle5"/>
    <dgm:cxn modelId="{0B70E5EF-B468-5146-898D-AC529104372D}" srcId="{AF6C5CD2-AC2B-4A40-B27B-B4C97B4E426E}" destId="{73642851-0F36-6546-90BF-5DE9B9A2D21F}" srcOrd="3" destOrd="0" parTransId="{2BEAB6EF-17D0-EF45-8545-553808E9F599}" sibTransId="{EF59665D-81D8-5449-938C-962B372981B3}"/>
    <dgm:cxn modelId="{0F253C9E-2852-6647-BB17-7B51847F9EE8}" type="presParOf" srcId="{47AAF822-6818-9B44-B80C-65000B8C3CFD}" destId="{328CEC88-C023-8D4F-8A60-371205E5FB10}" srcOrd="0" destOrd="0" presId="urn:microsoft.com/office/officeart/2005/8/layout/cycle5"/>
    <dgm:cxn modelId="{62FF6B9A-5CC3-BC4C-B95C-F2B0D7F3FAF9}" type="presParOf" srcId="{47AAF822-6818-9B44-B80C-65000B8C3CFD}" destId="{F270668F-E81C-EE48-AB46-C92BEDCC7DF3}" srcOrd="1" destOrd="0" presId="urn:microsoft.com/office/officeart/2005/8/layout/cycle5"/>
    <dgm:cxn modelId="{8FD156A5-A259-9044-A6EE-18989C3125C0}" type="presParOf" srcId="{47AAF822-6818-9B44-B80C-65000B8C3CFD}" destId="{11C78349-F900-C649-8DC6-AF6EFD332558}" srcOrd="2" destOrd="0" presId="urn:microsoft.com/office/officeart/2005/8/layout/cycle5"/>
    <dgm:cxn modelId="{21C46EE1-9975-4E43-8569-78EADA53C7A1}" type="presParOf" srcId="{47AAF822-6818-9B44-B80C-65000B8C3CFD}" destId="{3ED94565-CE35-5D4D-9288-2CF47A4C9AC0}" srcOrd="3" destOrd="0" presId="urn:microsoft.com/office/officeart/2005/8/layout/cycle5"/>
    <dgm:cxn modelId="{E58E25B4-FE76-CD4F-BE37-025EB528A6A8}" type="presParOf" srcId="{47AAF822-6818-9B44-B80C-65000B8C3CFD}" destId="{D3A2E0D5-422F-034F-83F3-DDD710683746}" srcOrd="4" destOrd="0" presId="urn:microsoft.com/office/officeart/2005/8/layout/cycle5"/>
    <dgm:cxn modelId="{10F7D647-9DF1-3D47-9FC2-B49153ED7602}" type="presParOf" srcId="{47AAF822-6818-9B44-B80C-65000B8C3CFD}" destId="{DFF08530-C4EC-414E-8E3E-7241193167BD}" srcOrd="5" destOrd="0" presId="urn:microsoft.com/office/officeart/2005/8/layout/cycle5"/>
    <dgm:cxn modelId="{48D225D0-4C5B-6544-AC95-0FB4F403BBF8}" type="presParOf" srcId="{47AAF822-6818-9B44-B80C-65000B8C3CFD}" destId="{03C3D37C-2856-7941-B6A9-70B28DAF8B4B}" srcOrd="6" destOrd="0" presId="urn:microsoft.com/office/officeart/2005/8/layout/cycle5"/>
    <dgm:cxn modelId="{0158A92C-836A-AB45-8BAE-7342F9ACFAC2}" type="presParOf" srcId="{47AAF822-6818-9B44-B80C-65000B8C3CFD}" destId="{B86CCC2E-B246-424D-823E-5BA6F412296F}" srcOrd="7" destOrd="0" presId="urn:microsoft.com/office/officeart/2005/8/layout/cycle5"/>
    <dgm:cxn modelId="{D34CE4F7-F641-7B41-A608-8A8B6B0BCD63}" type="presParOf" srcId="{47AAF822-6818-9B44-B80C-65000B8C3CFD}" destId="{F1EF9B21-AF7A-8640-81DA-758F71246097}" srcOrd="8" destOrd="0" presId="urn:microsoft.com/office/officeart/2005/8/layout/cycle5"/>
    <dgm:cxn modelId="{B3BB8A45-F92F-9B4C-97AF-78CFF1C1F8BB}" type="presParOf" srcId="{47AAF822-6818-9B44-B80C-65000B8C3CFD}" destId="{BF62CD24-17FB-3842-968A-CE3ECEA70759}" srcOrd="9" destOrd="0" presId="urn:microsoft.com/office/officeart/2005/8/layout/cycle5"/>
    <dgm:cxn modelId="{B012FD44-31B4-A943-A40D-AA6E035D4218}" type="presParOf" srcId="{47AAF822-6818-9B44-B80C-65000B8C3CFD}" destId="{1E24BA4B-0A58-984B-BF0D-B9EE9B0E0E82}" srcOrd="10" destOrd="0" presId="urn:microsoft.com/office/officeart/2005/8/layout/cycle5"/>
    <dgm:cxn modelId="{9863654C-C373-E648-A3E3-8859F04AE202}" type="presParOf" srcId="{47AAF822-6818-9B44-B80C-65000B8C3CFD}" destId="{F6BE7169-476E-0042-BD75-CD306E68C52F}" srcOrd="11" destOrd="0" presId="urn:microsoft.com/office/officeart/2005/8/layout/cycle5"/>
    <dgm:cxn modelId="{6903CB44-0644-724F-9040-9BB50BE502F3}" type="presParOf" srcId="{47AAF822-6818-9B44-B80C-65000B8C3CFD}" destId="{AB5D21D0-87E4-2E44-92A6-F7BA15521197}" srcOrd="12" destOrd="0" presId="urn:microsoft.com/office/officeart/2005/8/layout/cycle5"/>
    <dgm:cxn modelId="{1DAFA372-0A5B-6A4E-9EBF-8140E839422F}" type="presParOf" srcId="{47AAF822-6818-9B44-B80C-65000B8C3CFD}" destId="{8F422679-A2F6-FB47-B408-C0313E17FA69}" srcOrd="13" destOrd="0" presId="urn:microsoft.com/office/officeart/2005/8/layout/cycle5"/>
    <dgm:cxn modelId="{3B4676FB-92A9-0047-82B5-699ABA8223DA}" type="presParOf" srcId="{47AAF822-6818-9B44-B80C-65000B8C3CFD}" destId="{C95879B4-08F6-6148-B035-94CFC7157EB4}" srcOrd="14" destOrd="0" presId="urn:microsoft.com/office/officeart/2005/8/layout/cycle5"/>
    <dgm:cxn modelId="{B58FC82C-5248-3642-883E-5833FD5C0893}" type="presParOf" srcId="{47AAF822-6818-9B44-B80C-65000B8C3CFD}" destId="{61340839-EDF3-8644-BF40-63AF5874B833}" srcOrd="15" destOrd="0" presId="urn:microsoft.com/office/officeart/2005/8/layout/cycle5"/>
    <dgm:cxn modelId="{BD94EE51-9692-6A4D-8C7D-881FCA179EB0}" type="presParOf" srcId="{47AAF822-6818-9B44-B80C-65000B8C3CFD}" destId="{497399E3-E6AD-8246-969D-EBDFF4B04C46}" srcOrd="16" destOrd="0" presId="urn:microsoft.com/office/officeart/2005/8/layout/cycle5"/>
    <dgm:cxn modelId="{C5CCE519-90CC-8B48-BAEB-49EC706D32F3}" type="presParOf" srcId="{47AAF822-6818-9B44-B80C-65000B8C3CFD}" destId="{B4052324-98C8-5D46-A2F9-0341DD85F558}" srcOrd="17" destOrd="0" presId="urn:microsoft.com/office/officeart/2005/8/layout/cycle5"/>
    <dgm:cxn modelId="{CBD235F1-8913-B441-A50A-8CDF271032EF}" type="presParOf" srcId="{47AAF822-6818-9B44-B80C-65000B8C3CFD}" destId="{33473AE1-B2B1-934F-8368-A1D8E27FF1C5}" srcOrd="18" destOrd="0" presId="urn:microsoft.com/office/officeart/2005/8/layout/cycle5"/>
    <dgm:cxn modelId="{A91C9AD0-C769-3847-A0FD-832964B7DD26}" type="presParOf" srcId="{47AAF822-6818-9B44-B80C-65000B8C3CFD}" destId="{AE2E8D71-2FED-2249-B86F-215752D2A6B1}" srcOrd="19" destOrd="0" presId="urn:microsoft.com/office/officeart/2005/8/layout/cycle5"/>
    <dgm:cxn modelId="{6439654B-8E5D-654F-8AFE-6E904A201CBF}" type="presParOf" srcId="{47AAF822-6818-9B44-B80C-65000B8C3CFD}" destId="{5D12179B-E637-1249-919F-9981659133B0}" srcOrd="20" destOrd="0" presId="urn:microsoft.com/office/officeart/2005/8/layout/cycle5"/>
    <dgm:cxn modelId="{2E3FC830-B052-A44A-9ACC-6F841DB2A850}" type="presParOf" srcId="{47AAF822-6818-9B44-B80C-65000B8C3CFD}" destId="{363E5B8F-1A30-554A-9D69-50F9EBEF017F}" srcOrd="21" destOrd="0" presId="urn:microsoft.com/office/officeart/2005/8/layout/cycle5"/>
    <dgm:cxn modelId="{5D583433-7865-F342-B6D7-20A5C52FD63C}" type="presParOf" srcId="{47AAF822-6818-9B44-B80C-65000B8C3CFD}" destId="{BE4BCD16-8510-1846-B65C-3E900D180F21}" srcOrd="22" destOrd="0" presId="urn:microsoft.com/office/officeart/2005/8/layout/cycle5"/>
    <dgm:cxn modelId="{564884ED-12DB-1A48-8D6A-39153DC46FA3}" type="presParOf" srcId="{47AAF822-6818-9B44-B80C-65000B8C3CFD}" destId="{D7538D2F-5C30-0345-827B-DF1A6D2E3EB9}" srcOrd="23" destOrd="0" presId="urn:microsoft.com/office/officeart/2005/8/layout/cycle5"/>
    <dgm:cxn modelId="{563E474E-4364-ED48-801C-4C9BF2DDECDE}" type="presParOf" srcId="{47AAF822-6818-9B44-B80C-65000B8C3CFD}" destId="{2E1630E4-1665-2643-9C89-ED77F873B12B}" srcOrd="24" destOrd="0" presId="urn:microsoft.com/office/officeart/2005/8/layout/cycle5"/>
    <dgm:cxn modelId="{D9C03436-6D7C-B044-8E8A-3F044B14771A}" type="presParOf" srcId="{47AAF822-6818-9B44-B80C-65000B8C3CFD}" destId="{55AFDB89-A684-6C41-A87F-D450CA32A5C4}" srcOrd="25" destOrd="0" presId="urn:microsoft.com/office/officeart/2005/8/layout/cycle5"/>
    <dgm:cxn modelId="{664F9EBC-D512-4A49-A954-3E9DDFBF41C8}" type="presParOf" srcId="{47AAF822-6818-9B44-B80C-65000B8C3CFD}" destId="{7F4F19BA-B3DD-044C-8FA6-A9DF1F9B16B4}" srcOrd="26" destOrd="0" presId="urn:microsoft.com/office/officeart/2005/8/layout/cycle5"/>
    <dgm:cxn modelId="{CCEF645C-6558-254E-8955-B7C5BA108755}" type="presParOf" srcId="{47AAF822-6818-9B44-B80C-65000B8C3CFD}" destId="{A0E65B23-6A83-4F4F-9D23-A6F5F256D026}" srcOrd="27" destOrd="0" presId="urn:microsoft.com/office/officeart/2005/8/layout/cycle5"/>
    <dgm:cxn modelId="{A9C1393E-54F5-8346-8265-22AEF6C38376}" type="presParOf" srcId="{47AAF822-6818-9B44-B80C-65000B8C3CFD}" destId="{F66CA2BE-50F7-3947-A885-DA2E49A6EAD0}" srcOrd="28" destOrd="0" presId="urn:microsoft.com/office/officeart/2005/8/layout/cycle5"/>
    <dgm:cxn modelId="{B36AE36B-D649-F344-BFBB-1B7D585CEBD0}" type="presParOf" srcId="{47AAF822-6818-9B44-B80C-65000B8C3CFD}" destId="{EEFD221C-6EF3-B143-8528-030FAAFA07B3}" srcOrd="29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666E29-209F-AF48-899D-1FCA74461109}" type="doc">
      <dgm:prSet loTypeId="urn:microsoft.com/office/officeart/2005/8/layout/hierarchy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419DFEB-528B-1847-824C-A0DD802315FB}">
      <dgm:prSet phldrT="[Text]" custT="1"/>
      <dgm:spPr>
        <a:ln>
          <a:solidFill>
            <a:srgbClr val="92D050"/>
          </a:solidFill>
        </a:ln>
      </dgm:spPr>
      <dgm:t>
        <a:bodyPr/>
        <a:lstStyle/>
        <a:p>
          <a:r>
            <a:rPr lang="es-ES_tradnl" sz="1600" b="1" noProof="0" dirty="0" smtClean="0"/>
            <a:t>INSTRUMENTOS PARA EL FINANCIAMIENTO DEL DESARROLLO URBANO Art. 88-89</a:t>
          </a:r>
          <a:endParaRPr lang="es-ES_tradnl" sz="1600" b="1" noProof="0" dirty="0"/>
        </a:p>
      </dgm:t>
    </dgm:pt>
    <dgm:pt modelId="{D7D3D555-EB06-C949-B3E2-D99EBA1D1D82}" type="parTrans" cxnId="{10ACB932-8F40-EA4C-B632-E2BAFB79D7BC}">
      <dgm:prSet/>
      <dgm:spPr/>
      <dgm:t>
        <a:bodyPr/>
        <a:lstStyle/>
        <a:p>
          <a:endParaRPr lang="en-US" sz="3200"/>
        </a:p>
      </dgm:t>
    </dgm:pt>
    <dgm:pt modelId="{C6CE4BFE-70F7-8B4C-B115-548201EF492B}" type="sibTrans" cxnId="{10ACB932-8F40-EA4C-B632-E2BAFB79D7BC}">
      <dgm:prSet/>
      <dgm:spPr/>
      <dgm:t>
        <a:bodyPr/>
        <a:lstStyle/>
        <a:p>
          <a:endParaRPr lang="en-US" sz="3200"/>
        </a:p>
      </dgm:t>
    </dgm:pt>
    <dgm:pt modelId="{3DD6B19B-E430-AF41-BC9C-259FED927048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s-ES_tradnl" sz="1400" b="1" noProof="0" dirty="0" smtClean="0"/>
            <a:t>Mecanismos financieros y fiscales</a:t>
          </a:r>
          <a:endParaRPr lang="es-ES_tradnl" sz="1400" b="1" noProof="0" dirty="0"/>
        </a:p>
      </dgm:t>
    </dgm:pt>
    <dgm:pt modelId="{0CA4CA1B-4F60-8145-9B9C-8DB58037ED1D}" type="parTrans" cxnId="{74CCDFA6-1351-6C41-B324-F5F7E748C6A7}">
      <dgm:prSet/>
      <dgm:spPr>
        <a:ln>
          <a:solidFill>
            <a:srgbClr val="FFC000"/>
          </a:solidFill>
        </a:ln>
      </dgm:spPr>
      <dgm:t>
        <a:bodyPr/>
        <a:lstStyle/>
        <a:p>
          <a:endParaRPr lang="en-US" sz="3200"/>
        </a:p>
      </dgm:t>
    </dgm:pt>
    <dgm:pt modelId="{0716F683-5BDA-4C42-8C2E-9671B799CB24}" type="sibTrans" cxnId="{74CCDFA6-1351-6C41-B324-F5F7E748C6A7}">
      <dgm:prSet/>
      <dgm:spPr/>
      <dgm:t>
        <a:bodyPr/>
        <a:lstStyle/>
        <a:p>
          <a:endParaRPr lang="en-US" sz="3200"/>
        </a:p>
      </dgm:t>
    </dgm:pt>
    <dgm:pt modelId="{A3055D32-91FC-264B-9DA7-191E0C0D86D6}">
      <dgm:prSet phldrT="[Text]" custT="1"/>
      <dgm:spPr>
        <a:ln>
          <a:solidFill>
            <a:srgbClr val="FFC000"/>
          </a:solidFill>
        </a:ln>
      </dgm:spPr>
      <dgm:t>
        <a:bodyPr/>
        <a:lstStyle/>
        <a:p>
          <a:r>
            <a:rPr lang="es-ES_tradnl" sz="1400" b="1" noProof="0" dirty="0" smtClean="0"/>
            <a:t>Programas territoriales operativos</a:t>
          </a:r>
          <a:endParaRPr lang="es-ES_tradnl" sz="1400" b="1" noProof="0" dirty="0"/>
        </a:p>
      </dgm:t>
    </dgm:pt>
    <dgm:pt modelId="{8B91FAFB-D346-334B-903D-D84E5707E375}" type="parTrans" cxnId="{654C330E-3A40-7143-93EB-6D9644EAE8D1}">
      <dgm:prSet/>
      <dgm:spPr>
        <a:ln>
          <a:solidFill>
            <a:srgbClr val="FFC000"/>
          </a:solidFill>
        </a:ln>
      </dgm:spPr>
      <dgm:t>
        <a:bodyPr/>
        <a:lstStyle/>
        <a:p>
          <a:endParaRPr lang="en-US" sz="3200"/>
        </a:p>
      </dgm:t>
    </dgm:pt>
    <dgm:pt modelId="{00F8BEBD-57E0-C24C-8990-63AC2D1FDDDA}" type="sibTrans" cxnId="{654C330E-3A40-7143-93EB-6D9644EAE8D1}">
      <dgm:prSet/>
      <dgm:spPr/>
      <dgm:t>
        <a:bodyPr/>
        <a:lstStyle/>
        <a:p>
          <a:endParaRPr lang="en-US" sz="3200"/>
        </a:p>
      </dgm:t>
    </dgm:pt>
    <dgm:pt modelId="{DDC2BB6F-66D7-ED41-873C-87D27B7538E9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150" noProof="0" dirty="0" smtClean="0"/>
            <a:t>Costos de infraestructura, servicios y obras de interés público urbano deberán cargarse preferencialmente a los </a:t>
          </a:r>
          <a:r>
            <a:rPr lang="es-ES_tradnl" sz="1150" b="1" noProof="0" dirty="0" smtClean="0"/>
            <a:t>beneficiarios directos </a:t>
          </a:r>
          <a:endParaRPr lang="es-ES_tradnl" sz="1150" b="1" noProof="0" dirty="0"/>
        </a:p>
      </dgm:t>
    </dgm:pt>
    <dgm:pt modelId="{8F94E080-FB91-B445-8743-7C86518C5A59}" type="parTrans" cxnId="{F57799C2-FE36-D047-A6B5-080A3723466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3200"/>
        </a:p>
      </dgm:t>
    </dgm:pt>
    <dgm:pt modelId="{487A0AC1-9F9B-B246-8365-1B399F9008A3}" type="sibTrans" cxnId="{F57799C2-FE36-D047-A6B5-080A37234665}">
      <dgm:prSet/>
      <dgm:spPr/>
      <dgm:t>
        <a:bodyPr/>
        <a:lstStyle/>
        <a:p>
          <a:endParaRPr lang="en-US" sz="3200"/>
        </a:p>
      </dgm:t>
    </dgm:pt>
    <dgm:pt modelId="{4AC2F000-259D-C24B-BD35-7A0BE8863BF1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400" noProof="0" dirty="0" smtClean="0"/>
            <a:t>Prioridades de la Estrategia Nacional</a:t>
          </a:r>
        </a:p>
      </dgm:t>
    </dgm:pt>
    <dgm:pt modelId="{0228CA1C-BCBA-8342-8D49-09D732A67F15}" type="parTrans" cxnId="{DD947739-D9CE-754C-BD22-FBC621B6FDE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3200"/>
        </a:p>
      </dgm:t>
    </dgm:pt>
    <dgm:pt modelId="{1ACD2632-E27B-CD4A-B259-27791E044E46}" type="sibTrans" cxnId="{DD947739-D9CE-754C-BD22-FBC621B6FDE5}">
      <dgm:prSet/>
      <dgm:spPr/>
      <dgm:t>
        <a:bodyPr/>
        <a:lstStyle/>
        <a:p>
          <a:endParaRPr lang="en-US" sz="3200"/>
        </a:p>
      </dgm:t>
    </dgm:pt>
    <dgm:pt modelId="{044EBA14-681E-8B49-A54C-D75DD408EB51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r>
            <a:rPr lang="es-ES_tradnl" sz="1150" noProof="0" dirty="0" smtClean="0"/>
            <a:t>Zonas metropolitanas</a:t>
          </a:r>
        </a:p>
      </dgm:t>
    </dgm:pt>
    <dgm:pt modelId="{07990DAA-D6DC-EE46-9F4F-29CBDABBFDF7}" type="parTrans" cxnId="{DF711275-C6F3-5649-95AE-BE7F005555A5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 sz="3200"/>
        </a:p>
      </dgm:t>
    </dgm:pt>
    <dgm:pt modelId="{140BA879-9F67-9341-8061-EBA868622551}" type="sibTrans" cxnId="{DF711275-C6F3-5649-95AE-BE7F005555A5}">
      <dgm:prSet/>
      <dgm:spPr/>
      <dgm:t>
        <a:bodyPr/>
        <a:lstStyle/>
        <a:p>
          <a:endParaRPr lang="en-US" sz="3200"/>
        </a:p>
      </dgm:t>
    </dgm:pt>
    <dgm:pt modelId="{59A8F41E-CD63-8244-9CF1-A30FB1029697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r>
            <a:rPr lang="es-ES_tradnl" sz="1150" noProof="0" dirty="0" smtClean="0"/>
            <a:t>Movilidad urbana sustentable</a:t>
          </a:r>
        </a:p>
      </dgm:t>
    </dgm:pt>
    <dgm:pt modelId="{C709E0FB-C090-F64E-8973-BC9AC4528E63}" type="parTrans" cxnId="{956161FE-B31C-FA46-A2F0-3DE70CE1450E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 sz="3200"/>
        </a:p>
      </dgm:t>
    </dgm:pt>
    <dgm:pt modelId="{20B05C68-A242-3344-852F-BF29150662FF}" type="sibTrans" cxnId="{956161FE-B31C-FA46-A2F0-3DE70CE1450E}">
      <dgm:prSet/>
      <dgm:spPr/>
      <dgm:t>
        <a:bodyPr/>
        <a:lstStyle/>
        <a:p>
          <a:endParaRPr lang="en-US" sz="3200"/>
        </a:p>
      </dgm:t>
    </dgm:pt>
    <dgm:pt modelId="{FEC321E0-1732-0847-B15A-6659888DE48B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200" noProof="0" dirty="0" smtClean="0"/>
            <a:t>Municipios, sistema urbano rural funcional y agrupaciones de Sistemas Urbanos Rurales</a:t>
          </a:r>
          <a:endParaRPr lang="es-ES_tradnl" sz="1200" noProof="0" dirty="0"/>
        </a:p>
      </dgm:t>
    </dgm:pt>
    <dgm:pt modelId="{AA4139DB-12F7-5B45-BB7C-22AFFFB4D579}" type="parTrans" cxnId="{2B4FF064-E4C2-E048-9118-B2FC0090EDD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3200"/>
        </a:p>
      </dgm:t>
    </dgm:pt>
    <dgm:pt modelId="{9F02CD04-6725-BF49-9647-9883AFEB7B14}" type="sibTrans" cxnId="{2B4FF064-E4C2-E048-9118-B2FC0090EDD8}">
      <dgm:prSet/>
      <dgm:spPr/>
      <dgm:t>
        <a:bodyPr/>
        <a:lstStyle/>
        <a:p>
          <a:endParaRPr lang="en-US" sz="3200"/>
        </a:p>
      </dgm:t>
    </dgm:pt>
    <dgm:pt modelId="{C9972275-5F06-1249-A441-D5034D1729DF}">
      <dgm:prSet phldrT="[Text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400" noProof="0" dirty="0" smtClean="0"/>
            <a:t>Propósitos fundamentales</a:t>
          </a:r>
          <a:endParaRPr lang="es-ES_tradnl" sz="1400" noProof="0" dirty="0"/>
        </a:p>
      </dgm:t>
    </dgm:pt>
    <dgm:pt modelId="{CCECCC56-29EA-ED4D-84D1-BA87ECF5205F}" type="parTrans" cxnId="{4765BA48-935A-2147-86ED-1F89C5AB57E3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3200"/>
        </a:p>
      </dgm:t>
    </dgm:pt>
    <dgm:pt modelId="{DBC5899D-EA63-0646-B19A-3F632001853F}" type="sibTrans" cxnId="{4765BA48-935A-2147-86ED-1F89C5AB57E3}">
      <dgm:prSet/>
      <dgm:spPr/>
      <dgm:t>
        <a:bodyPr/>
        <a:lstStyle/>
        <a:p>
          <a:endParaRPr lang="en-US" sz="3200"/>
        </a:p>
      </dgm:t>
    </dgm:pt>
    <dgm:pt modelId="{8F667440-D082-1746-AD15-95382A5BF521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r>
            <a:rPr lang="es-ES_tradnl" sz="1200" noProof="0" dirty="0" smtClean="0"/>
            <a:t>Impulsar un territorio común determinado y estrategias intersectoriales de ordenamiento territorial</a:t>
          </a:r>
          <a:endParaRPr lang="es-ES_tradnl" sz="1200" noProof="0" dirty="0"/>
        </a:p>
      </dgm:t>
    </dgm:pt>
    <dgm:pt modelId="{3BA5E06C-9F9F-9447-B8CA-EB55BBFA7FF6}" type="parTrans" cxnId="{0BA848E3-1784-C94F-892C-CBE8B0B437B8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 sz="3200"/>
        </a:p>
      </dgm:t>
    </dgm:pt>
    <dgm:pt modelId="{25890E07-0C8A-AF48-980D-BE180B0C7D3A}" type="sibTrans" cxnId="{0BA848E3-1784-C94F-892C-CBE8B0B437B8}">
      <dgm:prSet/>
      <dgm:spPr/>
      <dgm:t>
        <a:bodyPr/>
        <a:lstStyle/>
        <a:p>
          <a:endParaRPr lang="en-US" sz="3200"/>
        </a:p>
      </dgm:t>
    </dgm:pt>
    <dgm:pt modelId="{E16F5B31-9C3F-AA42-909C-1E7B1DCC2286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r>
            <a:rPr lang="es-ES_tradnl" sz="1150" noProof="0" dirty="0" smtClean="0"/>
            <a:t>Secuencias eficaces de acción</a:t>
          </a:r>
          <a:endParaRPr lang="es-ES_tradnl" sz="1150" noProof="0" dirty="0"/>
        </a:p>
      </dgm:t>
    </dgm:pt>
    <dgm:pt modelId="{A5C4ADD6-49B4-534B-8128-D9E59186B69F}" type="parTrans" cxnId="{A4E87BA4-197F-A34B-916E-1127BEE7BBE2}">
      <dgm:prSet/>
      <dgm:spPr/>
      <dgm:t>
        <a:bodyPr/>
        <a:lstStyle/>
        <a:p>
          <a:endParaRPr lang="en-US" sz="3200"/>
        </a:p>
      </dgm:t>
    </dgm:pt>
    <dgm:pt modelId="{C95A33C7-1ECD-AA4C-A454-B3FDABA11843}" type="sibTrans" cxnId="{A4E87BA4-197F-A34B-916E-1127BEE7BBE2}">
      <dgm:prSet/>
      <dgm:spPr/>
      <dgm:t>
        <a:bodyPr/>
        <a:lstStyle/>
        <a:p>
          <a:endParaRPr lang="en-US" sz="3200"/>
        </a:p>
      </dgm:t>
    </dgm:pt>
    <dgm:pt modelId="{AA1D5DF0-8BBD-BE4A-A926-21DE402A7C8B}">
      <dgm:prSet phldrT="[Text]" custT="1"/>
      <dgm:spPr>
        <a:ln>
          <a:solidFill>
            <a:schemeClr val="tx2"/>
          </a:solidFill>
        </a:ln>
      </dgm:spPr>
      <dgm:t>
        <a:bodyPr/>
        <a:lstStyle/>
        <a:p>
          <a:r>
            <a:rPr lang="es-ES_tradnl" sz="1150" noProof="0" dirty="0" smtClean="0"/>
            <a:t>Seguimiento, evaluación y retroalimentación a programas y proyectos</a:t>
          </a:r>
        </a:p>
        <a:p>
          <a:endParaRPr lang="es-ES_tradnl" sz="1100" noProof="0" dirty="0"/>
        </a:p>
      </dgm:t>
    </dgm:pt>
    <dgm:pt modelId="{2E904145-DEB7-D84B-862B-69BA6FCAD5C9}" type="parTrans" cxnId="{5A6DCFCF-CBB3-B94C-AC56-CFD15A6029AE}">
      <dgm:prSet/>
      <dgm:spPr>
        <a:ln>
          <a:solidFill>
            <a:schemeClr val="tx2"/>
          </a:solidFill>
        </a:ln>
      </dgm:spPr>
      <dgm:t>
        <a:bodyPr/>
        <a:lstStyle/>
        <a:p>
          <a:endParaRPr lang="en-US" sz="3200"/>
        </a:p>
      </dgm:t>
    </dgm:pt>
    <dgm:pt modelId="{DD941AE1-0AF1-354D-8A27-1CBA970ADD84}" type="sibTrans" cxnId="{5A6DCFCF-CBB3-B94C-AC56-CFD15A6029AE}">
      <dgm:prSet/>
      <dgm:spPr/>
      <dgm:t>
        <a:bodyPr/>
        <a:lstStyle/>
        <a:p>
          <a:endParaRPr lang="en-US" sz="3200"/>
        </a:p>
      </dgm:t>
    </dgm:pt>
    <dgm:pt modelId="{7D21B723-F4B8-C746-8334-74298687E2AC}" type="pres">
      <dgm:prSet presAssocID="{1E666E29-209F-AF48-899D-1FCA7446110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76BF591-EAC3-BB4A-8D80-8213ED414887}" type="pres">
      <dgm:prSet presAssocID="{A419DFEB-528B-1847-824C-A0DD802315FB}" presName="hierRoot1" presStyleCnt="0"/>
      <dgm:spPr/>
    </dgm:pt>
    <dgm:pt modelId="{61C4DAAE-5C45-2240-9738-641269D6A89B}" type="pres">
      <dgm:prSet presAssocID="{A419DFEB-528B-1847-824C-A0DD802315FB}" presName="composite" presStyleCnt="0"/>
      <dgm:spPr/>
    </dgm:pt>
    <dgm:pt modelId="{F8530F46-BF69-564A-BE62-0D3C5FB4DA6D}" type="pres">
      <dgm:prSet presAssocID="{A419DFEB-528B-1847-824C-A0DD802315FB}" presName="background" presStyleLbl="node0" presStyleIdx="0" presStyleCnt="1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043662E3-5D74-4442-8B7F-40025EBB58BF}" type="pres">
      <dgm:prSet presAssocID="{A419DFEB-528B-1847-824C-A0DD802315FB}" presName="text" presStyleLbl="fgAcc0" presStyleIdx="0" presStyleCnt="1" custScaleX="866241" custScaleY="69173" custLinFactY="-75006" custLinFactNeighborX="69455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49C561-C20B-954A-B1A5-AB44E3EA93AA}" type="pres">
      <dgm:prSet presAssocID="{A419DFEB-528B-1847-824C-A0DD802315FB}" presName="hierChild2" presStyleCnt="0"/>
      <dgm:spPr/>
    </dgm:pt>
    <dgm:pt modelId="{391CEEEC-ECD0-E747-AB5A-0A87B51F502B}" type="pres">
      <dgm:prSet presAssocID="{0CA4CA1B-4F60-8145-9B9C-8DB58037ED1D}" presName="Name10" presStyleLbl="parChTrans1D2" presStyleIdx="0" presStyleCnt="2"/>
      <dgm:spPr/>
      <dgm:t>
        <a:bodyPr/>
        <a:lstStyle/>
        <a:p>
          <a:endParaRPr lang="en-US"/>
        </a:p>
      </dgm:t>
    </dgm:pt>
    <dgm:pt modelId="{70B91035-A8A5-C645-85AE-1A9CD187EDCD}" type="pres">
      <dgm:prSet presAssocID="{3DD6B19B-E430-AF41-BC9C-259FED927048}" presName="hierRoot2" presStyleCnt="0"/>
      <dgm:spPr/>
    </dgm:pt>
    <dgm:pt modelId="{51FFEFE4-9FAF-8E40-AF9D-A8FCF5D58022}" type="pres">
      <dgm:prSet presAssocID="{3DD6B19B-E430-AF41-BC9C-259FED927048}" presName="composite2" presStyleCnt="0"/>
      <dgm:spPr/>
    </dgm:pt>
    <dgm:pt modelId="{32FBEF8D-791E-1147-8B6D-38FA8D6DA2CF}" type="pres">
      <dgm:prSet presAssocID="{3DD6B19B-E430-AF41-BC9C-259FED927048}" presName="background2" presStyleLbl="node2" presStyleIdx="0" presStyleCnt="2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03B94C46-3A7B-994B-94AE-FB5678252345}" type="pres">
      <dgm:prSet presAssocID="{3DD6B19B-E430-AF41-BC9C-259FED927048}" presName="text2" presStyleLbl="fgAcc2" presStyleIdx="0" presStyleCnt="2" custScaleX="129718" custScaleY="124458" custLinFactNeighborX="-1250" custLinFactNeighborY="196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533BA5-616B-7044-8EC2-CDE915436672}" type="pres">
      <dgm:prSet presAssocID="{3DD6B19B-E430-AF41-BC9C-259FED927048}" presName="hierChild3" presStyleCnt="0"/>
      <dgm:spPr/>
    </dgm:pt>
    <dgm:pt modelId="{7663C230-4166-5A41-907E-BABF2F06C247}" type="pres">
      <dgm:prSet presAssocID="{8F94E080-FB91-B445-8743-7C86518C5A59}" presName="Name17" presStyleLbl="parChTrans1D3" presStyleIdx="0" presStyleCnt="4"/>
      <dgm:spPr/>
      <dgm:t>
        <a:bodyPr/>
        <a:lstStyle/>
        <a:p>
          <a:endParaRPr lang="en-US"/>
        </a:p>
      </dgm:t>
    </dgm:pt>
    <dgm:pt modelId="{92C38EF5-A7BB-784A-AC08-DE0E07D0EEAE}" type="pres">
      <dgm:prSet presAssocID="{DDC2BB6F-66D7-ED41-873C-87D27B7538E9}" presName="hierRoot3" presStyleCnt="0"/>
      <dgm:spPr/>
    </dgm:pt>
    <dgm:pt modelId="{C881A9E1-2A29-C740-B524-7BB92F32B64B}" type="pres">
      <dgm:prSet presAssocID="{DDC2BB6F-66D7-ED41-873C-87D27B7538E9}" presName="composite3" presStyleCnt="0"/>
      <dgm:spPr/>
    </dgm:pt>
    <dgm:pt modelId="{FCF0D9A7-F798-9E48-B7DE-88DC2917A10F}" type="pres">
      <dgm:prSet presAssocID="{DDC2BB6F-66D7-ED41-873C-87D27B7538E9}" presName="background3" presStyleLbl="node3" presStyleIdx="0" presStyleCnt="4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B08CC58E-88A7-2449-A7CB-7AA1CDACA092}" type="pres">
      <dgm:prSet presAssocID="{DDC2BB6F-66D7-ED41-873C-87D27B7538E9}" presName="text3" presStyleLbl="fgAcc3" presStyleIdx="0" presStyleCnt="4" custScaleX="156057" custScaleY="382709" custLinFactY="22011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DDF1594-27FF-F547-A5FE-2CDCF18517D5}" type="pres">
      <dgm:prSet presAssocID="{DDC2BB6F-66D7-ED41-873C-87D27B7538E9}" presName="hierChild4" presStyleCnt="0"/>
      <dgm:spPr/>
    </dgm:pt>
    <dgm:pt modelId="{F6B794F4-47C5-9A45-B019-38804B9C3D52}" type="pres">
      <dgm:prSet presAssocID="{0228CA1C-BCBA-8342-8D49-09D732A67F15}" presName="Name17" presStyleLbl="parChTrans1D3" presStyleIdx="1" presStyleCnt="4"/>
      <dgm:spPr/>
      <dgm:t>
        <a:bodyPr/>
        <a:lstStyle/>
        <a:p>
          <a:endParaRPr lang="en-US"/>
        </a:p>
      </dgm:t>
    </dgm:pt>
    <dgm:pt modelId="{4041E3AC-4912-4647-AF1D-964D629EAB5E}" type="pres">
      <dgm:prSet presAssocID="{4AC2F000-259D-C24B-BD35-7A0BE8863BF1}" presName="hierRoot3" presStyleCnt="0"/>
      <dgm:spPr/>
    </dgm:pt>
    <dgm:pt modelId="{2D43D426-6166-1443-8A38-C5554CD6245B}" type="pres">
      <dgm:prSet presAssocID="{4AC2F000-259D-C24B-BD35-7A0BE8863BF1}" presName="composite3" presStyleCnt="0"/>
      <dgm:spPr/>
    </dgm:pt>
    <dgm:pt modelId="{A3815721-1002-2A49-925D-867D62972FD1}" type="pres">
      <dgm:prSet presAssocID="{4AC2F000-259D-C24B-BD35-7A0BE8863BF1}" presName="background3" presStyleLbl="node3" presStyleIdx="1" presStyleCnt="4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101DDD41-EFF1-5B4F-B3B0-8144BC7118F6}" type="pres">
      <dgm:prSet presAssocID="{4AC2F000-259D-C24B-BD35-7A0BE8863BF1}" presName="text3" presStyleLbl="fgAcc3" presStyleIdx="1" presStyleCnt="4" custScaleX="151675" custScaleY="108341" custLinFactY="23978" custLinFactNeighborX="3749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B20A9B-BF43-1C45-AA49-14A10F366E38}" type="pres">
      <dgm:prSet presAssocID="{4AC2F000-259D-C24B-BD35-7A0BE8863BF1}" presName="hierChild4" presStyleCnt="0"/>
      <dgm:spPr/>
    </dgm:pt>
    <dgm:pt modelId="{E39D598A-2A50-6642-ABF6-C608391EFD21}" type="pres">
      <dgm:prSet presAssocID="{07990DAA-D6DC-EE46-9F4F-29CBDABBFDF7}" presName="Name23" presStyleLbl="parChTrans1D4" presStyleIdx="0" presStyleCnt="5"/>
      <dgm:spPr/>
      <dgm:t>
        <a:bodyPr/>
        <a:lstStyle/>
        <a:p>
          <a:endParaRPr lang="en-US"/>
        </a:p>
      </dgm:t>
    </dgm:pt>
    <dgm:pt modelId="{2B545072-7BB0-D246-8D40-63B5E0A459EB}" type="pres">
      <dgm:prSet presAssocID="{044EBA14-681E-8B49-A54C-D75DD408EB51}" presName="hierRoot4" presStyleCnt="0"/>
      <dgm:spPr/>
    </dgm:pt>
    <dgm:pt modelId="{72545FBD-F764-8A4F-9CF2-9C1C45F9C158}" type="pres">
      <dgm:prSet presAssocID="{044EBA14-681E-8B49-A54C-D75DD408EB51}" presName="composite4" presStyleCnt="0"/>
      <dgm:spPr/>
    </dgm:pt>
    <dgm:pt modelId="{D5EEED25-E156-6047-A461-1A13B520C492}" type="pres">
      <dgm:prSet presAssocID="{044EBA14-681E-8B49-A54C-D75DD408EB51}" presName="background4" presStyleLbl="node4" presStyleIdx="0" presStyleCnt="5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E10A4ECF-FA64-A544-9784-3B454E6AADF3}" type="pres">
      <dgm:prSet presAssocID="{044EBA14-681E-8B49-A54C-D75DD408EB51}" presName="text4" presStyleLbl="fgAcc4" presStyleIdx="0" presStyleCnt="5" custScaleX="131607" custScaleY="109104" custLinFactY="79080" custLinFactNeighborX="1250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8FC640-B43A-F649-A5C4-AA332C561300}" type="pres">
      <dgm:prSet presAssocID="{044EBA14-681E-8B49-A54C-D75DD408EB51}" presName="hierChild5" presStyleCnt="0"/>
      <dgm:spPr/>
    </dgm:pt>
    <dgm:pt modelId="{DF366369-E22A-974C-8AA6-0DAF82B150BB}" type="pres">
      <dgm:prSet presAssocID="{C709E0FB-C090-F64E-8973-BC9AC4528E63}" presName="Name23" presStyleLbl="parChTrans1D4" presStyleIdx="1" presStyleCnt="5"/>
      <dgm:spPr/>
      <dgm:t>
        <a:bodyPr/>
        <a:lstStyle/>
        <a:p>
          <a:endParaRPr lang="en-US"/>
        </a:p>
      </dgm:t>
    </dgm:pt>
    <dgm:pt modelId="{BF5E0E8C-5CC1-5646-9F60-9454BD3DC679}" type="pres">
      <dgm:prSet presAssocID="{59A8F41E-CD63-8244-9CF1-A30FB1029697}" presName="hierRoot4" presStyleCnt="0"/>
      <dgm:spPr/>
    </dgm:pt>
    <dgm:pt modelId="{717D49FB-4745-5B45-BE03-ECA4F5207F47}" type="pres">
      <dgm:prSet presAssocID="{59A8F41E-CD63-8244-9CF1-A30FB1029697}" presName="composite4" presStyleCnt="0"/>
      <dgm:spPr/>
    </dgm:pt>
    <dgm:pt modelId="{2EE9A5D5-CB23-724D-886D-BDB3177396EA}" type="pres">
      <dgm:prSet presAssocID="{59A8F41E-CD63-8244-9CF1-A30FB1029697}" presName="background4" presStyleLbl="node4" presStyleIdx="1" presStyleCnt="5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7EBF6CCA-C4D7-0742-A66E-4519B6CE237A}" type="pres">
      <dgm:prSet presAssocID="{59A8F41E-CD63-8244-9CF1-A30FB1029697}" presName="text4" presStyleLbl="fgAcc4" presStyleIdx="1" presStyleCnt="5" custScaleX="102764" custLinFactY="90888" custLinFactNeighborX="8747" custLinFactNeighborY="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6080AC2-F49A-154B-97F8-6272927D05FB}" type="pres">
      <dgm:prSet presAssocID="{59A8F41E-CD63-8244-9CF1-A30FB1029697}" presName="hierChild5" presStyleCnt="0"/>
      <dgm:spPr/>
    </dgm:pt>
    <dgm:pt modelId="{12E75089-C95B-AE44-8D5B-E56472B115FB}" type="pres">
      <dgm:prSet presAssocID="{8B91FAFB-D346-334B-903D-D84E5707E37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0A23547-86C0-4A4E-90CB-316D154BD915}" type="pres">
      <dgm:prSet presAssocID="{A3055D32-91FC-264B-9DA7-191E0C0D86D6}" presName="hierRoot2" presStyleCnt="0"/>
      <dgm:spPr/>
    </dgm:pt>
    <dgm:pt modelId="{1020E2A7-E634-A143-BBBF-2FC524BE82C3}" type="pres">
      <dgm:prSet presAssocID="{A3055D32-91FC-264B-9DA7-191E0C0D86D6}" presName="composite2" presStyleCnt="0"/>
      <dgm:spPr/>
    </dgm:pt>
    <dgm:pt modelId="{767F81E5-38DA-2545-9222-004F97E857B2}" type="pres">
      <dgm:prSet presAssocID="{A3055D32-91FC-264B-9DA7-191E0C0D86D6}" presName="background2" presStyleLbl="node2" presStyleIdx="1" presStyleCnt="2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en-US"/>
        </a:p>
      </dgm:t>
    </dgm:pt>
    <dgm:pt modelId="{C599BCAE-DC76-3543-9420-6F20231BBCEB}" type="pres">
      <dgm:prSet presAssocID="{A3055D32-91FC-264B-9DA7-191E0C0D86D6}" presName="text2" presStyleLbl="fgAcc2" presStyleIdx="1" presStyleCnt="2" custScaleX="128690" custScaleY="126450" custLinFactNeighborX="-26941" custLinFactNeighborY="148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954F76-9662-E44A-B133-28F0550A7C85}" type="pres">
      <dgm:prSet presAssocID="{A3055D32-91FC-264B-9DA7-191E0C0D86D6}" presName="hierChild3" presStyleCnt="0"/>
      <dgm:spPr/>
    </dgm:pt>
    <dgm:pt modelId="{66957BA1-5B5B-CD4A-A113-3F3529A798CD}" type="pres">
      <dgm:prSet presAssocID="{AA4139DB-12F7-5B45-BB7C-22AFFFB4D579}" presName="Name17" presStyleLbl="parChTrans1D3" presStyleIdx="2" presStyleCnt="4"/>
      <dgm:spPr/>
      <dgm:t>
        <a:bodyPr/>
        <a:lstStyle/>
        <a:p>
          <a:endParaRPr lang="en-US"/>
        </a:p>
      </dgm:t>
    </dgm:pt>
    <dgm:pt modelId="{E36349C7-B72F-264C-9F09-60B7485D4F82}" type="pres">
      <dgm:prSet presAssocID="{FEC321E0-1732-0847-B15A-6659888DE48B}" presName="hierRoot3" presStyleCnt="0"/>
      <dgm:spPr/>
    </dgm:pt>
    <dgm:pt modelId="{8A793F89-F81D-A64B-841A-2AC5EAE88919}" type="pres">
      <dgm:prSet presAssocID="{FEC321E0-1732-0847-B15A-6659888DE48B}" presName="composite3" presStyleCnt="0"/>
      <dgm:spPr/>
    </dgm:pt>
    <dgm:pt modelId="{A814A131-5287-794D-B0ED-CFEF6EE746F3}" type="pres">
      <dgm:prSet presAssocID="{FEC321E0-1732-0847-B15A-6659888DE48B}" presName="background3" presStyleLbl="node3" presStyleIdx="2" presStyleCnt="4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C908E4BD-BEC6-5441-97DE-B5F0F9795138}" type="pres">
      <dgm:prSet presAssocID="{FEC321E0-1732-0847-B15A-6659888DE48B}" presName="text3" presStyleLbl="fgAcc3" presStyleIdx="2" presStyleCnt="4" custScaleX="118451" custScaleY="3973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1932E3D-75D3-C148-AA87-845048EEE132}" type="pres">
      <dgm:prSet presAssocID="{FEC321E0-1732-0847-B15A-6659888DE48B}" presName="hierChild4" presStyleCnt="0"/>
      <dgm:spPr/>
    </dgm:pt>
    <dgm:pt modelId="{539784B3-48F3-024E-8A35-3CC1995B96D4}" type="pres">
      <dgm:prSet presAssocID="{CCECCC56-29EA-ED4D-84D1-BA87ECF5205F}" presName="Name17" presStyleLbl="parChTrans1D3" presStyleIdx="3" presStyleCnt="4"/>
      <dgm:spPr/>
      <dgm:t>
        <a:bodyPr/>
        <a:lstStyle/>
        <a:p>
          <a:endParaRPr lang="en-US"/>
        </a:p>
      </dgm:t>
    </dgm:pt>
    <dgm:pt modelId="{29EF9205-BB74-814F-930A-3829FA78F9A4}" type="pres">
      <dgm:prSet presAssocID="{C9972275-5F06-1249-A441-D5034D1729DF}" presName="hierRoot3" presStyleCnt="0"/>
      <dgm:spPr/>
    </dgm:pt>
    <dgm:pt modelId="{99BCBBF1-2788-AE45-85A1-3EA428B27C3F}" type="pres">
      <dgm:prSet presAssocID="{C9972275-5F06-1249-A441-D5034D1729DF}" presName="composite3" presStyleCnt="0"/>
      <dgm:spPr/>
    </dgm:pt>
    <dgm:pt modelId="{7764ED64-825A-0747-B416-55C7ACAD3095}" type="pres">
      <dgm:prSet presAssocID="{C9972275-5F06-1249-A441-D5034D1729DF}" presName="background3" presStyleLbl="node3" presStyleIdx="3" presStyleCnt="4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  <dgm:pt modelId="{22349C0E-30D3-704E-8D52-D4663E8B7630}" type="pres">
      <dgm:prSet presAssocID="{C9972275-5F06-1249-A441-D5034D1729DF}" presName="text3" presStyleLbl="fgAcc3" presStyleIdx="3" presStyleCnt="4" custScaleX="163132" custScaleY="103519" custLinFactNeighborX="24992" custLinFactNeighborY="19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DAF396-0CED-B14A-8D14-B95ACC1431FF}" type="pres">
      <dgm:prSet presAssocID="{C9972275-5F06-1249-A441-D5034D1729DF}" presName="hierChild4" presStyleCnt="0"/>
      <dgm:spPr/>
    </dgm:pt>
    <dgm:pt modelId="{F6BB4700-6308-B64C-8DEC-FCDC3C52399E}" type="pres">
      <dgm:prSet presAssocID="{3BA5E06C-9F9F-9447-B8CA-EB55BBFA7FF6}" presName="Name23" presStyleLbl="parChTrans1D4" presStyleIdx="2" presStyleCnt="5"/>
      <dgm:spPr/>
      <dgm:t>
        <a:bodyPr/>
        <a:lstStyle/>
        <a:p>
          <a:endParaRPr lang="en-US"/>
        </a:p>
      </dgm:t>
    </dgm:pt>
    <dgm:pt modelId="{AC71E0EE-EFB1-9549-BA00-C64EABFF6BFE}" type="pres">
      <dgm:prSet presAssocID="{8F667440-D082-1746-AD15-95382A5BF521}" presName="hierRoot4" presStyleCnt="0"/>
      <dgm:spPr/>
    </dgm:pt>
    <dgm:pt modelId="{657CDE57-6538-3B4D-BEE6-07BCCB62BCB1}" type="pres">
      <dgm:prSet presAssocID="{8F667440-D082-1746-AD15-95382A5BF521}" presName="composite4" presStyleCnt="0"/>
      <dgm:spPr/>
    </dgm:pt>
    <dgm:pt modelId="{3DEB5D7E-FF28-F840-A3FC-8D9A28354770}" type="pres">
      <dgm:prSet presAssocID="{8F667440-D082-1746-AD15-95382A5BF521}" presName="background4" presStyleLbl="node4" presStyleIdx="2" presStyleCnt="5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44C57FF1-298F-444E-8EEF-B8A98A632E5A}" type="pres">
      <dgm:prSet presAssocID="{8F667440-D082-1746-AD15-95382A5BF521}" presName="text4" presStyleLbl="fgAcc4" presStyleIdx="2" presStyleCnt="5" custScaleX="140861" custScaleY="3219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A854A5F-9C17-1943-A2E2-C72EBD8054F7}" type="pres">
      <dgm:prSet presAssocID="{8F667440-D082-1746-AD15-95382A5BF521}" presName="hierChild5" presStyleCnt="0"/>
      <dgm:spPr/>
    </dgm:pt>
    <dgm:pt modelId="{9E17E04A-0863-4F41-9EF4-8A9E52F12E96}" type="pres">
      <dgm:prSet presAssocID="{A5C4ADD6-49B4-534B-8128-D9E59186B69F}" presName="Name23" presStyleLbl="parChTrans1D4" presStyleIdx="3" presStyleCnt="5"/>
      <dgm:spPr/>
      <dgm:t>
        <a:bodyPr/>
        <a:lstStyle/>
        <a:p>
          <a:endParaRPr lang="en-US"/>
        </a:p>
      </dgm:t>
    </dgm:pt>
    <dgm:pt modelId="{32853453-5586-D444-8EEB-D599006FB1F8}" type="pres">
      <dgm:prSet presAssocID="{E16F5B31-9C3F-AA42-909C-1E7B1DCC2286}" presName="hierRoot4" presStyleCnt="0"/>
      <dgm:spPr/>
    </dgm:pt>
    <dgm:pt modelId="{1A4502B5-D7B6-6F42-8C5D-7B8D5D19F0D4}" type="pres">
      <dgm:prSet presAssocID="{E16F5B31-9C3F-AA42-909C-1E7B1DCC2286}" presName="composite4" presStyleCnt="0"/>
      <dgm:spPr/>
    </dgm:pt>
    <dgm:pt modelId="{062F4FF5-18BA-7C4F-9CE4-727D28253955}" type="pres">
      <dgm:prSet presAssocID="{E16F5B31-9C3F-AA42-909C-1E7B1DCC2286}" presName="background4" presStyleLbl="node4" presStyleIdx="3" presStyleCnt="5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D0676FE5-E6B4-0A41-8F4C-0A9D4AA175C9}" type="pres">
      <dgm:prSet presAssocID="{E16F5B31-9C3F-AA42-909C-1E7B1DCC2286}" presName="text4" presStyleLbl="fgAcc4" presStyleIdx="3" presStyleCnt="5" custScaleX="100854" custScaleY="3178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FF1B48-46DF-4A48-8813-5A8F7D3C16D1}" type="pres">
      <dgm:prSet presAssocID="{E16F5B31-9C3F-AA42-909C-1E7B1DCC2286}" presName="hierChild5" presStyleCnt="0"/>
      <dgm:spPr/>
    </dgm:pt>
    <dgm:pt modelId="{884B35FE-DE90-0442-94D7-123DE1B4FFC8}" type="pres">
      <dgm:prSet presAssocID="{2E904145-DEB7-D84B-862B-69BA6FCAD5C9}" presName="Name23" presStyleLbl="parChTrans1D4" presStyleIdx="4" presStyleCnt="5"/>
      <dgm:spPr/>
      <dgm:t>
        <a:bodyPr/>
        <a:lstStyle/>
        <a:p>
          <a:endParaRPr lang="en-US"/>
        </a:p>
      </dgm:t>
    </dgm:pt>
    <dgm:pt modelId="{9F489B63-E4EB-4441-8544-6D7F6EE7B701}" type="pres">
      <dgm:prSet presAssocID="{AA1D5DF0-8BBD-BE4A-A926-21DE402A7C8B}" presName="hierRoot4" presStyleCnt="0"/>
      <dgm:spPr/>
    </dgm:pt>
    <dgm:pt modelId="{392B32F8-E8E5-0346-888C-7EA1580DF75A}" type="pres">
      <dgm:prSet presAssocID="{AA1D5DF0-8BBD-BE4A-A926-21DE402A7C8B}" presName="composite4" presStyleCnt="0"/>
      <dgm:spPr/>
    </dgm:pt>
    <dgm:pt modelId="{25CDAAC5-3B1F-CE40-98A2-BFB93FC66B9F}" type="pres">
      <dgm:prSet presAssocID="{AA1D5DF0-8BBD-BE4A-A926-21DE402A7C8B}" presName="background4" presStyleLbl="node4" presStyleIdx="4" presStyleCnt="5"/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endParaRPr lang="en-US"/>
        </a:p>
      </dgm:t>
    </dgm:pt>
    <dgm:pt modelId="{B6A7CE79-C72F-2D4C-9A96-B9B174F3D237}" type="pres">
      <dgm:prSet presAssocID="{AA1D5DF0-8BBD-BE4A-A926-21DE402A7C8B}" presName="text4" presStyleLbl="fgAcc4" presStyleIdx="4" presStyleCnt="5" custScaleX="148889" custScaleY="3135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232E9E-CCA4-DA42-860B-BA17EBB66B6E}" type="pres">
      <dgm:prSet presAssocID="{AA1D5DF0-8BBD-BE4A-A926-21DE402A7C8B}" presName="hierChild5" presStyleCnt="0"/>
      <dgm:spPr/>
    </dgm:pt>
  </dgm:ptLst>
  <dgm:cxnLst>
    <dgm:cxn modelId="{0365DA88-26BE-2C4C-9E2B-47EB9F2E1648}" type="presOf" srcId="{8F667440-D082-1746-AD15-95382A5BF521}" destId="{44C57FF1-298F-444E-8EEF-B8A98A632E5A}" srcOrd="0" destOrd="0" presId="urn:microsoft.com/office/officeart/2005/8/layout/hierarchy1"/>
    <dgm:cxn modelId="{654C330E-3A40-7143-93EB-6D9644EAE8D1}" srcId="{A419DFEB-528B-1847-824C-A0DD802315FB}" destId="{A3055D32-91FC-264B-9DA7-191E0C0D86D6}" srcOrd="1" destOrd="0" parTransId="{8B91FAFB-D346-334B-903D-D84E5707E375}" sibTransId="{00F8BEBD-57E0-C24C-8990-63AC2D1FDDDA}"/>
    <dgm:cxn modelId="{864D3AD0-02BB-A64C-AD7B-74DD91B1E93E}" type="presOf" srcId="{CCECCC56-29EA-ED4D-84D1-BA87ECF5205F}" destId="{539784B3-48F3-024E-8A35-3CC1995B96D4}" srcOrd="0" destOrd="0" presId="urn:microsoft.com/office/officeart/2005/8/layout/hierarchy1"/>
    <dgm:cxn modelId="{0BA848E3-1784-C94F-892C-CBE8B0B437B8}" srcId="{C9972275-5F06-1249-A441-D5034D1729DF}" destId="{8F667440-D082-1746-AD15-95382A5BF521}" srcOrd="0" destOrd="0" parTransId="{3BA5E06C-9F9F-9447-B8CA-EB55BBFA7FF6}" sibTransId="{25890E07-0C8A-AF48-980D-BE180B0C7D3A}"/>
    <dgm:cxn modelId="{D742F61D-2750-5E47-89B4-48BFF2551621}" type="presOf" srcId="{A3055D32-91FC-264B-9DA7-191E0C0D86D6}" destId="{C599BCAE-DC76-3543-9420-6F20231BBCEB}" srcOrd="0" destOrd="0" presId="urn:microsoft.com/office/officeart/2005/8/layout/hierarchy1"/>
    <dgm:cxn modelId="{D23AABDD-94D8-F943-AC4D-23BA7395215E}" type="presOf" srcId="{C709E0FB-C090-F64E-8973-BC9AC4528E63}" destId="{DF366369-E22A-974C-8AA6-0DAF82B150BB}" srcOrd="0" destOrd="0" presId="urn:microsoft.com/office/officeart/2005/8/layout/hierarchy1"/>
    <dgm:cxn modelId="{74CCDFA6-1351-6C41-B324-F5F7E748C6A7}" srcId="{A419DFEB-528B-1847-824C-A0DD802315FB}" destId="{3DD6B19B-E430-AF41-BC9C-259FED927048}" srcOrd="0" destOrd="0" parTransId="{0CA4CA1B-4F60-8145-9B9C-8DB58037ED1D}" sibTransId="{0716F683-5BDA-4C42-8C2E-9671B799CB24}"/>
    <dgm:cxn modelId="{70393DC7-7A09-734E-8452-948BED7F356F}" type="presOf" srcId="{DDC2BB6F-66D7-ED41-873C-87D27B7538E9}" destId="{B08CC58E-88A7-2449-A7CB-7AA1CDACA092}" srcOrd="0" destOrd="0" presId="urn:microsoft.com/office/officeart/2005/8/layout/hierarchy1"/>
    <dgm:cxn modelId="{FF6413B4-E575-3D4F-8C5E-0A1008926F7F}" type="presOf" srcId="{C9972275-5F06-1249-A441-D5034D1729DF}" destId="{22349C0E-30D3-704E-8D52-D4663E8B7630}" srcOrd="0" destOrd="0" presId="urn:microsoft.com/office/officeart/2005/8/layout/hierarchy1"/>
    <dgm:cxn modelId="{2B4FF064-E4C2-E048-9118-B2FC0090EDD8}" srcId="{A3055D32-91FC-264B-9DA7-191E0C0D86D6}" destId="{FEC321E0-1732-0847-B15A-6659888DE48B}" srcOrd="0" destOrd="0" parTransId="{AA4139DB-12F7-5B45-BB7C-22AFFFB4D579}" sibTransId="{9F02CD04-6725-BF49-9647-9883AFEB7B14}"/>
    <dgm:cxn modelId="{71DE4A84-F8F0-BB43-BEF8-5B5D4D117A58}" type="presOf" srcId="{E16F5B31-9C3F-AA42-909C-1E7B1DCC2286}" destId="{D0676FE5-E6B4-0A41-8F4C-0A9D4AA175C9}" srcOrd="0" destOrd="0" presId="urn:microsoft.com/office/officeart/2005/8/layout/hierarchy1"/>
    <dgm:cxn modelId="{DD947739-D9CE-754C-BD22-FBC621B6FDE5}" srcId="{3DD6B19B-E430-AF41-BC9C-259FED927048}" destId="{4AC2F000-259D-C24B-BD35-7A0BE8863BF1}" srcOrd="1" destOrd="0" parTransId="{0228CA1C-BCBA-8342-8D49-09D732A67F15}" sibTransId="{1ACD2632-E27B-CD4A-B259-27791E044E46}"/>
    <dgm:cxn modelId="{6D7C2F54-F4ED-CF45-9FFD-C236243104A6}" type="presOf" srcId="{0CA4CA1B-4F60-8145-9B9C-8DB58037ED1D}" destId="{391CEEEC-ECD0-E747-AB5A-0A87B51F502B}" srcOrd="0" destOrd="0" presId="urn:microsoft.com/office/officeart/2005/8/layout/hierarchy1"/>
    <dgm:cxn modelId="{28417851-8344-AE42-91EF-F569D8285D49}" type="presOf" srcId="{044EBA14-681E-8B49-A54C-D75DD408EB51}" destId="{E10A4ECF-FA64-A544-9784-3B454E6AADF3}" srcOrd="0" destOrd="0" presId="urn:microsoft.com/office/officeart/2005/8/layout/hierarchy1"/>
    <dgm:cxn modelId="{10ACB932-8F40-EA4C-B632-E2BAFB79D7BC}" srcId="{1E666E29-209F-AF48-899D-1FCA74461109}" destId="{A419DFEB-528B-1847-824C-A0DD802315FB}" srcOrd="0" destOrd="0" parTransId="{D7D3D555-EB06-C949-B3E2-D99EBA1D1D82}" sibTransId="{C6CE4BFE-70F7-8B4C-B115-548201EF492B}"/>
    <dgm:cxn modelId="{11E80079-CF27-5346-B8F3-13EEDBCF08B5}" type="presOf" srcId="{0228CA1C-BCBA-8342-8D49-09D732A67F15}" destId="{F6B794F4-47C5-9A45-B019-38804B9C3D52}" srcOrd="0" destOrd="0" presId="urn:microsoft.com/office/officeart/2005/8/layout/hierarchy1"/>
    <dgm:cxn modelId="{D028BDCA-2DBE-9646-82DA-86246E10427F}" type="presOf" srcId="{1E666E29-209F-AF48-899D-1FCA74461109}" destId="{7D21B723-F4B8-C746-8334-74298687E2AC}" srcOrd="0" destOrd="0" presId="urn:microsoft.com/office/officeart/2005/8/layout/hierarchy1"/>
    <dgm:cxn modelId="{850754AD-0D3D-1B4A-B399-7191344461F3}" type="presOf" srcId="{AA4139DB-12F7-5B45-BB7C-22AFFFB4D579}" destId="{66957BA1-5B5B-CD4A-A113-3F3529A798CD}" srcOrd="0" destOrd="0" presId="urn:microsoft.com/office/officeart/2005/8/layout/hierarchy1"/>
    <dgm:cxn modelId="{956161FE-B31C-FA46-A2F0-3DE70CE1450E}" srcId="{4AC2F000-259D-C24B-BD35-7A0BE8863BF1}" destId="{59A8F41E-CD63-8244-9CF1-A30FB1029697}" srcOrd="1" destOrd="0" parTransId="{C709E0FB-C090-F64E-8973-BC9AC4528E63}" sibTransId="{20B05C68-A242-3344-852F-BF29150662FF}"/>
    <dgm:cxn modelId="{7973A644-4C5F-9C44-A7C0-F640760E4F47}" type="presOf" srcId="{2E904145-DEB7-D84B-862B-69BA6FCAD5C9}" destId="{884B35FE-DE90-0442-94D7-123DE1B4FFC8}" srcOrd="0" destOrd="0" presId="urn:microsoft.com/office/officeart/2005/8/layout/hierarchy1"/>
    <dgm:cxn modelId="{06B1488E-D738-1A4F-9205-8FFB3EDDCDDB}" type="presOf" srcId="{4AC2F000-259D-C24B-BD35-7A0BE8863BF1}" destId="{101DDD41-EFF1-5B4F-B3B0-8144BC7118F6}" srcOrd="0" destOrd="0" presId="urn:microsoft.com/office/officeart/2005/8/layout/hierarchy1"/>
    <dgm:cxn modelId="{5305FDC4-056C-5540-8B44-1F00315CF4FD}" type="presOf" srcId="{8B91FAFB-D346-334B-903D-D84E5707E375}" destId="{12E75089-C95B-AE44-8D5B-E56472B115FB}" srcOrd="0" destOrd="0" presId="urn:microsoft.com/office/officeart/2005/8/layout/hierarchy1"/>
    <dgm:cxn modelId="{E93D95C1-BEAE-5142-A49D-8D3D5EDA6206}" type="presOf" srcId="{AA1D5DF0-8BBD-BE4A-A926-21DE402A7C8B}" destId="{B6A7CE79-C72F-2D4C-9A96-B9B174F3D237}" srcOrd="0" destOrd="0" presId="urn:microsoft.com/office/officeart/2005/8/layout/hierarchy1"/>
    <dgm:cxn modelId="{21E07BCD-99B2-CF43-8595-B83E90F0FE7F}" type="presOf" srcId="{FEC321E0-1732-0847-B15A-6659888DE48B}" destId="{C908E4BD-BEC6-5441-97DE-B5F0F9795138}" srcOrd="0" destOrd="0" presId="urn:microsoft.com/office/officeart/2005/8/layout/hierarchy1"/>
    <dgm:cxn modelId="{A4E87BA4-197F-A34B-916E-1127BEE7BBE2}" srcId="{C9972275-5F06-1249-A441-D5034D1729DF}" destId="{E16F5B31-9C3F-AA42-909C-1E7B1DCC2286}" srcOrd="1" destOrd="0" parTransId="{A5C4ADD6-49B4-534B-8128-D9E59186B69F}" sibTransId="{C95A33C7-1ECD-AA4C-A454-B3FDABA11843}"/>
    <dgm:cxn modelId="{9217E6E1-662D-C443-BE92-9521574BD662}" type="presOf" srcId="{3DD6B19B-E430-AF41-BC9C-259FED927048}" destId="{03B94C46-3A7B-994B-94AE-FB5678252345}" srcOrd="0" destOrd="0" presId="urn:microsoft.com/office/officeart/2005/8/layout/hierarchy1"/>
    <dgm:cxn modelId="{77CCC395-228F-4A47-819D-C78980C7DEFD}" type="presOf" srcId="{A5C4ADD6-49B4-534B-8128-D9E59186B69F}" destId="{9E17E04A-0863-4F41-9EF4-8A9E52F12E96}" srcOrd="0" destOrd="0" presId="urn:microsoft.com/office/officeart/2005/8/layout/hierarchy1"/>
    <dgm:cxn modelId="{012D6A11-5A16-1D40-A19E-FBE4725F216F}" type="presOf" srcId="{07990DAA-D6DC-EE46-9F4F-29CBDABBFDF7}" destId="{E39D598A-2A50-6642-ABF6-C608391EFD21}" srcOrd="0" destOrd="0" presId="urn:microsoft.com/office/officeart/2005/8/layout/hierarchy1"/>
    <dgm:cxn modelId="{4765BA48-935A-2147-86ED-1F89C5AB57E3}" srcId="{A3055D32-91FC-264B-9DA7-191E0C0D86D6}" destId="{C9972275-5F06-1249-A441-D5034D1729DF}" srcOrd="1" destOrd="0" parTransId="{CCECCC56-29EA-ED4D-84D1-BA87ECF5205F}" sibTransId="{DBC5899D-EA63-0646-B19A-3F632001853F}"/>
    <dgm:cxn modelId="{8DE83585-4328-874D-9F41-7C2DE0212F95}" type="presOf" srcId="{8F94E080-FB91-B445-8743-7C86518C5A59}" destId="{7663C230-4166-5A41-907E-BABF2F06C247}" srcOrd="0" destOrd="0" presId="urn:microsoft.com/office/officeart/2005/8/layout/hierarchy1"/>
    <dgm:cxn modelId="{5A6DCFCF-CBB3-B94C-AC56-CFD15A6029AE}" srcId="{C9972275-5F06-1249-A441-D5034D1729DF}" destId="{AA1D5DF0-8BBD-BE4A-A926-21DE402A7C8B}" srcOrd="2" destOrd="0" parTransId="{2E904145-DEB7-D84B-862B-69BA6FCAD5C9}" sibTransId="{DD941AE1-0AF1-354D-8A27-1CBA970ADD84}"/>
    <dgm:cxn modelId="{DF711275-C6F3-5649-95AE-BE7F005555A5}" srcId="{4AC2F000-259D-C24B-BD35-7A0BE8863BF1}" destId="{044EBA14-681E-8B49-A54C-D75DD408EB51}" srcOrd="0" destOrd="0" parTransId="{07990DAA-D6DC-EE46-9F4F-29CBDABBFDF7}" sibTransId="{140BA879-9F67-9341-8061-EBA868622551}"/>
    <dgm:cxn modelId="{F6B9733A-0F1C-BE4F-B8CD-A54B51839178}" type="presOf" srcId="{59A8F41E-CD63-8244-9CF1-A30FB1029697}" destId="{7EBF6CCA-C4D7-0742-A66E-4519B6CE237A}" srcOrd="0" destOrd="0" presId="urn:microsoft.com/office/officeart/2005/8/layout/hierarchy1"/>
    <dgm:cxn modelId="{90CAB350-C976-F046-B5DF-82D454DB1D50}" type="presOf" srcId="{3BA5E06C-9F9F-9447-B8CA-EB55BBFA7FF6}" destId="{F6BB4700-6308-B64C-8DEC-FCDC3C52399E}" srcOrd="0" destOrd="0" presId="urn:microsoft.com/office/officeart/2005/8/layout/hierarchy1"/>
    <dgm:cxn modelId="{446CC29F-365D-9C48-9D59-AFB0F27B574F}" type="presOf" srcId="{A419DFEB-528B-1847-824C-A0DD802315FB}" destId="{043662E3-5D74-4442-8B7F-40025EBB58BF}" srcOrd="0" destOrd="0" presId="urn:microsoft.com/office/officeart/2005/8/layout/hierarchy1"/>
    <dgm:cxn modelId="{F57799C2-FE36-D047-A6B5-080A37234665}" srcId="{3DD6B19B-E430-AF41-BC9C-259FED927048}" destId="{DDC2BB6F-66D7-ED41-873C-87D27B7538E9}" srcOrd="0" destOrd="0" parTransId="{8F94E080-FB91-B445-8743-7C86518C5A59}" sibTransId="{487A0AC1-9F9B-B246-8365-1B399F9008A3}"/>
    <dgm:cxn modelId="{A7A04886-3635-3F4F-BA2D-2712E88BEEDE}" type="presParOf" srcId="{7D21B723-F4B8-C746-8334-74298687E2AC}" destId="{F76BF591-EAC3-BB4A-8D80-8213ED414887}" srcOrd="0" destOrd="0" presId="urn:microsoft.com/office/officeart/2005/8/layout/hierarchy1"/>
    <dgm:cxn modelId="{E29C0A91-CB1D-E443-A650-E1FE73569CAD}" type="presParOf" srcId="{F76BF591-EAC3-BB4A-8D80-8213ED414887}" destId="{61C4DAAE-5C45-2240-9738-641269D6A89B}" srcOrd="0" destOrd="0" presId="urn:microsoft.com/office/officeart/2005/8/layout/hierarchy1"/>
    <dgm:cxn modelId="{869561D2-8363-2C49-9502-292C713F6FEC}" type="presParOf" srcId="{61C4DAAE-5C45-2240-9738-641269D6A89B}" destId="{F8530F46-BF69-564A-BE62-0D3C5FB4DA6D}" srcOrd="0" destOrd="0" presId="urn:microsoft.com/office/officeart/2005/8/layout/hierarchy1"/>
    <dgm:cxn modelId="{CB849331-E48A-7946-BAEC-97AE897A30BF}" type="presParOf" srcId="{61C4DAAE-5C45-2240-9738-641269D6A89B}" destId="{043662E3-5D74-4442-8B7F-40025EBB58BF}" srcOrd="1" destOrd="0" presId="urn:microsoft.com/office/officeart/2005/8/layout/hierarchy1"/>
    <dgm:cxn modelId="{8D1FBF80-5B0C-9B4B-BB11-911A1B330E4A}" type="presParOf" srcId="{F76BF591-EAC3-BB4A-8D80-8213ED414887}" destId="{D349C561-C20B-954A-B1A5-AB44E3EA93AA}" srcOrd="1" destOrd="0" presId="urn:microsoft.com/office/officeart/2005/8/layout/hierarchy1"/>
    <dgm:cxn modelId="{8B70DF8E-63F4-2D4B-BF56-2D2494F2D567}" type="presParOf" srcId="{D349C561-C20B-954A-B1A5-AB44E3EA93AA}" destId="{391CEEEC-ECD0-E747-AB5A-0A87B51F502B}" srcOrd="0" destOrd="0" presId="urn:microsoft.com/office/officeart/2005/8/layout/hierarchy1"/>
    <dgm:cxn modelId="{69763122-754F-B142-961C-361784BB2C6A}" type="presParOf" srcId="{D349C561-C20B-954A-B1A5-AB44E3EA93AA}" destId="{70B91035-A8A5-C645-85AE-1A9CD187EDCD}" srcOrd="1" destOrd="0" presId="urn:microsoft.com/office/officeart/2005/8/layout/hierarchy1"/>
    <dgm:cxn modelId="{B14D1E9D-3E2D-2940-AC1D-7475BE8FEBFF}" type="presParOf" srcId="{70B91035-A8A5-C645-85AE-1A9CD187EDCD}" destId="{51FFEFE4-9FAF-8E40-AF9D-A8FCF5D58022}" srcOrd="0" destOrd="0" presId="urn:microsoft.com/office/officeart/2005/8/layout/hierarchy1"/>
    <dgm:cxn modelId="{377BAAE4-38CE-2A44-9904-BB7D51478C15}" type="presParOf" srcId="{51FFEFE4-9FAF-8E40-AF9D-A8FCF5D58022}" destId="{32FBEF8D-791E-1147-8B6D-38FA8D6DA2CF}" srcOrd="0" destOrd="0" presId="urn:microsoft.com/office/officeart/2005/8/layout/hierarchy1"/>
    <dgm:cxn modelId="{C7E2D02D-FDAE-8841-A098-705EABFD6414}" type="presParOf" srcId="{51FFEFE4-9FAF-8E40-AF9D-A8FCF5D58022}" destId="{03B94C46-3A7B-994B-94AE-FB5678252345}" srcOrd="1" destOrd="0" presId="urn:microsoft.com/office/officeart/2005/8/layout/hierarchy1"/>
    <dgm:cxn modelId="{41862E79-BCC3-3441-B1EE-81C338210C27}" type="presParOf" srcId="{70B91035-A8A5-C645-85AE-1A9CD187EDCD}" destId="{5E533BA5-616B-7044-8EC2-CDE915436672}" srcOrd="1" destOrd="0" presId="urn:microsoft.com/office/officeart/2005/8/layout/hierarchy1"/>
    <dgm:cxn modelId="{6E075BEB-B0DF-C249-9815-843B23DE9378}" type="presParOf" srcId="{5E533BA5-616B-7044-8EC2-CDE915436672}" destId="{7663C230-4166-5A41-907E-BABF2F06C247}" srcOrd="0" destOrd="0" presId="urn:microsoft.com/office/officeart/2005/8/layout/hierarchy1"/>
    <dgm:cxn modelId="{F2C6A1E3-2B79-D040-A01D-E9CF92EE9030}" type="presParOf" srcId="{5E533BA5-616B-7044-8EC2-CDE915436672}" destId="{92C38EF5-A7BB-784A-AC08-DE0E07D0EEAE}" srcOrd="1" destOrd="0" presId="urn:microsoft.com/office/officeart/2005/8/layout/hierarchy1"/>
    <dgm:cxn modelId="{19E06D8C-D83B-0044-BB43-4A767B8A972A}" type="presParOf" srcId="{92C38EF5-A7BB-784A-AC08-DE0E07D0EEAE}" destId="{C881A9E1-2A29-C740-B524-7BB92F32B64B}" srcOrd="0" destOrd="0" presId="urn:microsoft.com/office/officeart/2005/8/layout/hierarchy1"/>
    <dgm:cxn modelId="{3C8672FD-A30C-EE40-82A5-3D67E9A12814}" type="presParOf" srcId="{C881A9E1-2A29-C740-B524-7BB92F32B64B}" destId="{FCF0D9A7-F798-9E48-B7DE-88DC2917A10F}" srcOrd="0" destOrd="0" presId="urn:microsoft.com/office/officeart/2005/8/layout/hierarchy1"/>
    <dgm:cxn modelId="{A9932327-5619-6F43-A0AB-09EDCA595516}" type="presParOf" srcId="{C881A9E1-2A29-C740-B524-7BB92F32B64B}" destId="{B08CC58E-88A7-2449-A7CB-7AA1CDACA092}" srcOrd="1" destOrd="0" presId="urn:microsoft.com/office/officeart/2005/8/layout/hierarchy1"/>
    <dgm:cxn modelId="{D948254D-D6FA-664F-A2E3-42485486BCE8}" type="presParOf" srcId="{92C38EF5-A7BB-784A-AC08-DE0E07D0EEAE}" destId="{EDDF1594-27FF-F547-A5FE-2CDCF18517D5}" srcOrd="1" destOrd="0" presId="urn:microsoft.com/office/officeart/2005/8/layout/hierarchy1"/>
    <dgm:cxn modelId="{F81765E3-FAF7-8340-BCBD-90BE27474640}" type="presParOf" srcId="{5E533BA5-616B-7044-8EC2-CDE915436672}" destId="{F6B794F4-47C5-9A45-B019-38804B9C3D52}" srcOrd="2" destOrd="0" presId="urn:microsoft.com/office/officeart/2005/8/layout/hierarchy1"/>
    <dgm:cxn modelId="{1A8591FD-F3F1-4B4F-B75C-CF1A81E282BA}" type="presParOf" srcId="{5E533BA5-616B-7044-8EC2-CDE915436672}" destId="{4041E3AC-4912-4647-AF1D-964D629EAB5E}" srcOrd="3" destOrd="0" presId="urn:microsoft.com/office/officeart/2005/8/layout/hierarchy1"/>
    <dgm:cxn modelId="{0BAD55D1-071E-4A42-AC0D-58CAFF3FCAE4}" type="presParOf" srcId="{4041E3AC-4912-4647-AF1D-964D629EAB5E}" destId="{2D43D426-6166-1443-8A38-C5554CD6245B}" srcOrd="0" destOrd="0" presId="urn:microsoft.com/office/officeart/2005/8/layout/hierarchy1"/>
    <dgm:cxn modelId="{97E2E733-D068-3E4D-BD0F-026F409540AB}" type="presParOf" srcId="{2D43D426-6166-1443-8A38-C5554CD6245B}" destId="{A3815721-1002-2A49-925D-867D62972FD1}" srcOrd="0" destOrd="0" presId="urn:microsoft.com/office/officeart/2005/8/layout/hierarchy1"/>
    <dgm:cxn modelId="{5AC20138-B275-C947-A756-1633803B0FCA}" type="presParOf" srcId="{2D43D426-6166-1443-8A38-C5554CD6245B}" destId="{101DDD41-EFF1-5B4F-B3B0-8144BC7118F6}" srcOrd="1" destOrd="0" presId="urn:microsoft.com/office/officeart/2005/8/layout/hierarchy1"/>
    <dgm:cxn modelId="{54268E05-420F-BC43-8453-61BC83912213}" type="presParOf" srcId="{4041E3AC-4912-4647-AF1D-964D629EAB5E}" destId="{59B20A9B-BF43-1C45-AA49-14A10F366E38}" srcOrd="1" destOrd="0" presId="urn:microsoft.com/office/officeart/2005/8/layout/hierarchy1"/>
    <dgm:cxn modelId="{50D04993-ADBE-FB4B-9382-8E129177D473}" type="presParOf" srcId="{59B20A9B-BF43-1C45-AA49-14A10F366E38}" destId="{E39D598A-2A50-6642-ABF6-C608391EFD21}" srcOrd="0" destOrd="0" presId="urn:microsoft.com/office/officeart/2005/8/layout/hierarchy1"/>
    <dgm:cxn modelId="{B256DFC3-50CE-904C-8475-C4128AF004B1}" type="presParOf" srcId="{59B20A9B-BF43-1C45-AA49-14A10F366E38}" destId="{2B545072-7BB0-D246-8D40-63B5E0A459EB}" srcOrd="1" destOrd="0" presId="urn:microsoft.com/office/officeart/2005/8/layout/hierarchy1"/>
    <dgm:cxn modelId="{E094E610-BC42-8142-AD62-E98EBB4EC79E}" type="presParOf" srcId="{2B545072-7BB0-D246-8D40-63B5E0A459EB}" destId="{72545FBD-F764-8A4F-9CF2-9C1C45F9C158}" srcOrd="0" destOrd="0" presId="urn:microsoft.com/office/officeart/2005/8/layout/hierarchy1"/>
    <dgm:cxn modelId="{E2C08A82-03ED-B749-8966-EAC99D1036D0}" type="presParOf" srcId="{72545FBD-F764-8A4F-9CF2-9C1C45F9C158}" destId="{D5EEED25-E156-6047-A461-1A13B520C492}" srcOrd="0" destOrd="0" presId="urn:microsoft.com/office/officeart/2005/8/layout/hierarchy1"/>
    <dgm:cxn modelId="{76745FDC-7715-FF42-91F8-DCBE1BCF6837}" type="presParOf" srcId="{72545FBD-F764-8A4F-9CF2-9C1C45F9C158}" destId="{E10A4ECF-FA64-A544-9784-3B454E6AADF3}" srcOrd="1" destOrd="0" presId="urn:microsoft.com/office/officeart/2005/8/layout/hierarchy1"/>
    <dgm:cxn modelId="{54AD37D6-8679-EF45-81F4-C17601EFC55B}" type="presParOf" srcId="{2B545072-7BB0-D246-8D40-63B5E0A459EB}" destId="{038FC640-B43A-F649-A5C4-AA332C561300}" srcOrd="1" destOrd="0" presId="urn:microsoft.com/office/officeart/2005/8/layout/hierarchy1"/>
    <dgm:cxn modelId="{05C54E4A-D1C5-5845-9D75-1AA7393E1CF4}" type="presParOf" srcId="{59B20A9B-BF43-1C45-AA49-14A10F366E38}" destId="{DF366369-E22A-974C-8AA6-0DAF82B150BB}" srcOrd="2" destOrd="0" presId="urn:microsoft.com/office/officeart/2005/8/layout/hierarchy1"/>
    <dgm:cxn modelId="{FDC5ADD9-63E2-724C-8811-A23E0EDC381E}" type="presParOf" srcId="{59B20A9B-BF43-1C45-AA49-14A10F366E38}" destId="{BF5E0E8C-5CC1-5646-9F60-9454BD3DC679}" srcOrd="3" destOrd="0" presId="urn:microsoft.com/office/officeart/2005/8/layout/hierarchy1"/>
    <dgm:cxn modelId="{69AE3649-951F-B84A-BF93-C7794F01E2F8}" type="presParOf" srcId="{BF5E0E8C-5CC1-5646-9F60-9454BD3DC679}" destId="{717D49FB-4745-5B45-BE03-ECA4F5207F47}" srcOrd="0" destOrd="0" presId="urn:microsoft.com/office/officeart/2005/8/layout/hierarchy1"/>
    <dgm:cxn modelId="{D5B1BA9B-C96C-2F4C-A07E-2344A4E65B90}" type="presParOf" srcId="{717D49FB-4745-5B45-BE03-ECA4F5207F47}" destId="{2EE9A5D5-CB23-724D-886D-BDB3177396EA}" srcOrd="0" destOrd="0" presId="urn:microsoft.com/office/officeart/2005/8/layout/hierarchy1"/>
    <dgm:cxn modelId="{38777594-914D-7B40-9EA0-DF0C0AF9440B}" type="presParOf" srcId="{717D49FB-4745-5B45-BE03-ECA4F5207F47}" destId="{7EBF6CCA-C4D7-0742-A66E-4519B6CE237A}" srcOrd="1" destOrd="0" presId="urn:microsoft.com/office/officeart/2005/8/layout/hierarchy1"/>
    <dgm:cxn modelId="{A66D22D2-A916-A843-A81A-EA0D9B5E0C96}" type="presParOf" srcId="{BF5E0E8C-5CC1-5646-9F60-9454BD3DC679}" destId="{06080AC2-F49A-154B-97F8-6272927D05FB}" srcOrd="1" destOrd="0" presId="urn:microsoft.com/office/officeart/2005/8/layout/hierarchy1"/>
    <dgm:cxn modelId="{2705CE02-8ADC-4E44-9E3D-0C00545F5D22}" type="presParOf" srcId="{D349C561-C20B-954A-B1A5-AB44E3EA93AA}" destId="{12E75089-C95B-AE44-8D5B-E56472B115FB}" srcOrd="2" destOrd="0" presId="urn:microsoft.com/office/officeart/2005/8/layout/hierarchy1"/>
    <dgm:cxn modelId="{52BF1535-306A-2B44-B42F-602668DC1C42}" type="presParOf" srcId="{D349C561-C20B-954A-B1A5-AB44E3EA93AA}" destId="{30A23547-86C0-4A4E-90CB-316D154BD915}" srcOrd="3" destOrd="0" presId="urn:microsoft.com/office/officeart/2005/8/layout/hierarchy1"/>
    <dgm:cxn modelId="{1A1340F9-E8BE-C945-AF47-61D71D269FFA}" type="presParOf" srcId="{30A23547-86C0-4A4E-90CB-316D154BD915}" destId="{1020E2A7-E634-A143-BBBF-2FC524BE82C3}" srcOrd="0" destOrd="0" presId="urn:microsoft.com/office/officeart/2005/8/layout/hierarchy1"/>
    <dgm:cxn modelId="{C54F15B9-CDBA-8A49-A190-627F96CB8CC3}" type="presParOf" srcId="{1020E2A7-E634-A143-BBBF-2FC524BE82C3}" destId="{767F81E5-38DA-2545-9222-004F97E857B2}" srcOrd="0" destOrd="0" presId="urn:microsoft.com/office/officeart/2005/8/layout/hierarchy1"/>
    <dgm:cxn modelId="{6BF64892-A991-BE4E-8197-677DD99D2E17}" type="presParOf" srcId="{1020E2A7-E634-A143-BBBF-2FC524BE82C3}" destId="{C599BCAE-DC76-3543-9420-6F20231BBCEB}" srcOrd="1" destOrd="0" presId="urn:microsoft.com/office/officeart/2005/8/layout/hierarchy1"/>
    <dgm:cxn modelId="{E18F57A8-5BE0-B446-B2E5-9BA5E87BA977}" type="presParOf" srcId="{30A23547-86C0-4A4E-90CB-316D154BD915}" destId="{CB954F76-9662-E44A-B133-28F0550A7C85}" srcOrd="1" destOrd="0" presId="urn:microsoft.com/office/officeart/2005/8/layout/hierarchy1"/>
    <dgm:cxn modelId="{D39E39FD-11A8-9B4A-A83E-04B91A3F2C80}" type="presParOf" srcId="{CB954F76-9662-E44A-B133-28F0550A7C85}" destId="{66957BA1-5B5B-CD4A-A113-3F3529A798CD}" srcOrd="0" destOrd="0" presId="urn:microsoft.com/office/officeart/2005/8/layout/hierarchy1"/>
    <dgm:cxn modelId="{6797A1E1-99F2-864C-8753-D5E00200440D}" type="presParOf" srcId="{CB954F76-9662-E44A-B133-28F0550A7C85}" destId="{E36349C7-B72F-264C-9F09-60B7485D4F82}" srcOrd="1" destOrd="0" presId="urn:microsoft.com/office/officeart/2005/8/layout/hierarchy1"/>
    <dgm:cxn modelId="{0DCBCA57-8381-5B49-8C55-2943F5C027EA}" type="presParOf" srcId="{E36349C7-B72F-264C-9F09-60B7485D4F82}" destId="{8A793F89-F81D-A64B-841A-2AC5EAE88919}" srcOrd="0" destOrd="0" presId="urn:microsoft.com/office/officeart/2005/8/layout/hierarchy1"/>
    <dgm:cxn modelId="{6C15D97C-2C19-5642-A200-BAEDBF8E19DF}" type="presParOf" srcId="{8A793F89-F81D-A64B-841A-2AC5EAE88919}" destId="{A814A131-5287-794D-B0ED-CFEF6EE746F3}" srcOrd="0" destOrd="0" presId="urn:microsoft.com/office/officeart/2005/8/layout/hierarchy1"/>
    <dgm:cxn modelId="{FE365557-9B11-CE49-8A64-A33720FC86B6}" type="presParOf" srcId="{8A793F89-F81D-A64B-841A-2AC5EAE88919}" destId="{C908E4BD-BEC6-5441-97DE-B5F0F9795138}" srcOrd="1" destOrd="0" presId="urn:microsoft.com/office/officeart/2005/8/layout/hierarchy1"/>
    <dgm:cxn modelId="{548B8F03-B02A-474C-9384-11D07095553A}" type="presParOf" srcId="{E36349C7-B72F-264C-9F09-60B7485D4F82}" destId="{A1932E3D-75D3-C148-AA87-845048EEE132}" srcOrd="1" destOrd="0" presId="urn:microsoft.com/office/officeart/2005/8/layout/hierarchy1"/>
    <dgm:cxn modelId="{127CBCD8-A6B9-9D47-BCF7-F624473A3FC7}" type="presParOf" srcId="{CB954F76-9662-E44A-B133-28F0550A7C85}" destId="{539784B3-48F3-024E-8A35-3CC1995B96D4}" srcOrd="2" destOrd="0" presId="urn:microsoft.com/office/officeart/2005/8/layout/hierarchy1"/>
    <dgm:cxn modelId="{5B4CA21B-801D-4F4F-8645-2D0ED4146354}" type="presParOf" srcId="{CB954F76-9662-E44A-B133-28F0550A7C85}" destId="{29EF9205-BB74-814F-930A-3829FA78F9A4}" srcOrd="3" destOrd="0" presId="urn:microsoft.com/office/officeart/2005/8/layout/hierarchy1"/>
    <dgm:cxn modelId="{27EBB5FB-14DB-4949-BA01-1B3A47F32AFE}" type="presParOf" srcId="{29EF9205-BB74-814F-930A-3829FA78F9A4}" destId="{99BCBBF1-2788-AE45-85A1-3EA428B27C3F}" srcOrd="0" destOrd="0" presId="urn:microsoft.com/office/officeart/2005/8/layout/hierarchy1"/>
    <dgm:cxn modelId="{123E7FB7-57E4-9F46-9C4E-ADE3D796658E}" type="presParOf" srcId="{99BCBBF1-2788-AE45-85A1-3EA428B27C3F}" destId="{7764ED64-825A-0747-B416-55C7ACAD3095}" srcOrd="0" destOrd="0" presId="urn:microsoft.com/office/officeart/2005/8/layout/hierarchy1"/>
    <dgm:cxn modelId="{F9082B04-CCCB-0644-BFEC-79D5C6AFD0D1}" type="presParOf" srcId="{99BCBBF1-2788-AE45-85A1-3EA428B27C3F}" destId="{22349C0E-30D3-704E-8D52-D4663E8B7630}" srcOrd="1" destOrd="0" presId="urn:microsoft.com/office/officeart/2005/8/layout/hierarchy1"/>
    <dgm:cxn modelId="{630EDC7D-E870-B64E-A7C5-8E42B90FA741}" type="presParOf" srcId="{29EF9205-BB74-814F-930A-3829FA78F9A4}" destId="{F4DAF396-0CED-B14A-8D14-B95ACC1431FF}" srcOrd="1" destOrd="0" presId="urn:microsoft.com/office/officeart/2005/8/layout/hierarchy1"/>
    <dgm:cxn modelId="{315243BD-8DE5-2347-A507-7787D0D22674}" type="presParOf" srcId="{F4DAF396-0CED-B14A-8D14-B95ACC1431FF}" destId="{F6BB4700-6308-B64C-8DEC-FCDC3C52399E}" srcOrd="0" destOrd="0" presId="urn:microsoft.com/office/officeart/2005/8/layout/hierarchy1"/>
    <dgm:cxn modelId="{6FB8C67D-D637-AA4B-ACC7-E186F87BE6BA}" type="presParOf" srcId="{F4DAF396-0CED-B14A-8D14-B95ACC1431FF}" destId="{AC71E0EE-EFB1-9549-BA00-C64EABFF6BFE}" srcOrd="1" destOrd="0" presId="urn:microsoft.com/office/officeart/2005/8/layout/hierarchy1"/>
    <dgm:cxn modelId="{A4BABDFC-410D-6944-8336-383A0382BF21}" type="presParOf" srcId="{AC71E0EE-EFB1-9549-BA00-C64EABFF6BFE}" destId="{657CDE57-6538-3B4D-BEE6-07BCCB62BCB1}" srcOrd="0" destOrd="0" presId="urn:microsoft.com/office/officeart/2005/8/layout/hierarchy1"/>
    <dgm:cxn modelId="{78F01B4B-8442-774B-8BCC-27E02F61F8E9}" type="presParOf" srcId="{657CDE57-6538-3B4D-BEE6-07BCCB62BCB1}" destId="{3DEB5D7E-FF28-F840-A3FC-8D9A28354770}" srcOrd="0" destOrd="0" presId="urn:microsoft.com/office/officeart/2005/8/layout/hierarchy1"/>
    <dgm:cxn modelId="{90478EA5-56A2-9946-805D-8F0E79DDCAD9}" type="presParOf" srcId="{657CDE57-6538-3B4D-BEE6-07BCCB62BCB1}" destId="{44C57FF1-298F-444E-8EEF-B8A98A632E5A}" srcOrd="1" destOrd="0" presId="urn:microsoft.com/office/officeart/2005/8/layout/hierarchy1"/>
    <dgm:cxn modelId="{6D03A0AF-4DFF-4847-BAA1-55050F02CD85}" type="presParOf" srcId="{AC71E0EE-EFB1-9549-BA00-C64EABFF6BFE}" destId="{4A854A5F-9C17-1943-A2E2-C72EBD8054F7}" srcOrd="1" destOrd="0" presId="urn:microsoft.com/office/officeart/2005/8/layout/hierarchy1"/>
    <dgm:cxn modelId="{982AB3D3-C483-244A-83F6-19E66E7D20EF}" type="presParOf" srcId="{F4DAF396-0CED-B14A-8D14-B95ACC1431FF}" destId="{9E17E04A-0863-4F41-9EF4-8A9E52F12E96}" srcOrd="2" destOrd="0" presId="urn:microsoft.com/office/officeart/2005/8/layout/hierarchy1"/>
    <dgm:cxn modelId="{AE6BC26A-2499-C443-8100-FD2B4D3FF9E5}" type="presParOf" srcId="{F4DAF396-0CED-B14A-8D14-B95ACC1431FF}" destId="{32853453-5586-D444-8EEB-D599006FB1F8}" srcOrd="3" destOrd="0" presId="urn:microsoft.com/office/officeart/2005/8/layout/hierarchy1"/>
    <dgm:cxn modelId="{3CF953FA-F9CB-2449-9E74-9CE76B6CE41B}" type="presParOf" srcId="{32853453-5586-D444-8EEB-D599006FB1F8}" destId="{1A4502B5-D7B6-6F42-8C5D-7B8D5D19F0D4}" srcOrd="0" destOrd="0" presId="urn:microsoft.com/office/officeart/2005/8/layout/hierarchy1"/>
    <dgm:cxn modelId="{7EF096A2-DD9E-5847-81A2-C704450EFF72}" type="presParOf" srcId="{1A4502B5-D7B6-6F42-8C5D-7B8D5D19F0D4}" destId="{062F4FF5-18BA-7C4F-9CE4-727D28253955}" srcOrd="0" destOrd="0" presId="urn:microsoft.com/office/officeart/2005/8/layout/hierarchy1"/>
    <dgm:cxn modelId="{3EA86BAC-CD3F-C242-8964-14BF69892D55}" type="presParOf" srcId="{1A4502B5-D7B6-6F42-8C5D-7B8D5D19F0D4}" destId="{D0676FE5-E6B4-0A41-8F4C-0A9D4AA175C9}" srcOrd="1" destOrd="0" presId="urn:microsoft.com/office/officeart/2005/8/layout/hierarchy1"/>
    <dgm:cxn modelId="{227A260A-8FF5-514F-954C-C5A5748F3BC8}" type="presParOf" srcId="{32853453-5586-D444-8EEB-D599006FB1F8}" destId="{E6FF1B48-46DF-4A48-8813-5A8F7D3C16D1}" srcOrd="1" destOrd="0" presId="urn:microsoft.com/office/officeart/2005/8/layout/hierarchy1"/>
    <dgm:cxn modelId="{B7BBBC55-2031-A142-911D-353A6814660D}" type="presParOf" srcId="{F4DAF396-0CED-B14A-8D14-B95ACC1431FF}" destId="{884B35FE-DE90-0442-94D7-123DE1B4FFC8}" srcOrd="4" destOrd="0" presId="urn:microsoft.com/office/officeart/2005/8/layout/hierarchy1"/>
    <dgm:cxn modelId="{4CB001FF-D0DA-0448-8FF3-299F0F01A5E3}" type="presParOf" srcId="{F4DAF396-0CED-B14A-8D14-B95ACC1431FF}" destId="{9F489B63-E4EB-4441-8544-6D7F6EE7B701}" srcOrd="5" destOrd="0" presId="urn:microsoft.com/office/officeart/2005/8/layout/hierarchy1"/>
    <dgm:cxn modelId="{B82181D7-7B12-4443-97DA-6A98B9275123}" type="presParOf" srcId="{9F489B63-E4EB-4441-8544-6D7F6EE7B701}" destId="{392B32F8-E8E5-0346-888C-7EA1580DF75A}" srcOrd="0" destOrd="0" presId="urn:microsoft.com/office/officeart/2005/8/layout/hierarchy1"/>
    <dgm:cxn modelId="{A1AFB7B2-BCE5-D543-86F9-CE68B5C6B213}" type="presParOf" srcId="{392B32F8-E8E5-0346-888C-7EA1580DF75A}" destId="{25CDAAC5-3B1F-CE40-98A2-BFB93FC66B9F}" srcOrd="0" destOrd="0" presId="urn:microsoft.com/office/officeart/2005/8/layout/hierarchy1"/>
    <dgm:cxn modelId="{595C5B74-DCB4-F540-87CB-9D2C1EA08426}" type="presParOf" srcId="{392B32F8-E8E5-0346-888C-7EA1580DF75A}" destId="{B6A7CE79-C72F-2D4C-9A96-B9B174F3D237}" srcOrd="1" destOrd="0" presId="urn:microsoft.com/office/officeart/2005/8/layout/hierarchy1"/>
    <dgm:cxn modelId="{E4C544EE-6DB7-0F48-90F3-45FDFC49874C}" type="presParOf" srcId="{9F489B63-E4EB-4441-8544-6D7F6EE7B701}" destId="{04232E9E-CCA4-DA42-860B-BA17EBB66B6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14DD21-CE05-1B4C-8E4E-03F1CAED53EF}" type="doc">
      <dgm:prSet loTypeId="urn:microsoft.com/office/officeart/2008/layout/HorizontalMultiLevelHierarchy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642029D-5CBB-1040-9655-66DAD9075AAB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rgbClr val="92D050"/>
        </a:solidFill>
        <a:ln w="28575">
          <a:solidFill>
            <a:srgbClr val="92D050"/>
          </a:solidFill>
        </a:ln>
      </dgm:spPr>
      <dgm:t>
        <a:bodyPr/>
        <a:lstStyle/>
        <a:p>
          <a:r>
            <a:rPr lang="es-ES_tradnl" sz="2800" b="1" noProof="0" dirty="0" smtClean="0"/>
            <a:t>ÓRGANOS DELIBERATIVOS Y AUXILIARES</a:t>
          </a:r>
          <a:endParaRPr lang="es-ES_tradnl" sz="2800" noProof="0" dirty="0"/>
        </a:p>
      </dgm:t>
    </dgm:pt>
    <dgm:pt modelId="{162927FC-552C-E54C-9057-26A5F1452577}" type="parTrans" cxnId="{28F4E6A9-1E4B-A944-8BD0-4F393E128074}">
      <dgm:prSet/>
      <dgm:spPr/>
      <dgm:t>
        <a:bodyPr/>
        <a:lstStyle/>
        <a:p>
          <a:endParaRPr lang="en-US" sz="3200"/>
        </a:p>
      </dgm:t>
    </dgm:pt>
    <dgm:pt modelId="{1EA843A1-ECE8-E443-827A-E9C88E80DF75}" type="sibTrans" cxnId="{28F4E6A9-1E4B-A944-8BD0-4F393E128074}">
      <dgm:prSet/>
      <dgm:spPr/>
      <dgm:t>
        <a:bodyPr/>
        <a:lstStyle/>
        <a:p>
          <a:endParaRPr lang="en-US" sz="3200"/>
        </a:p>
      </dgm:t>
    </dgm:pt>
    <dgm:pt modelId="{CECC7FBC-8B84-794A-805D-FC62CDE1D5F1}">
      <dgm:prSet phldrT="[Text]" custT="1"/>
      <dgm:spPr>
        <a:noFill/>
        <a:ln>
          <a:solidFill>
            <a:schemeClr val="accent1"/>
          </a:solidFill>
        </a:ln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Consejo Nacional de Ordenamiento Territorial y Desarrollo Urbano</a:t>
          </a:r>
        </a:p>
        <a:p>
          <a:r>
            <a:rPr lang="es-ES_tradnl" sz="1400" b="1" noProof="0" dirty="0" smtClean="0">
              <a:solidFill>
                <a:schemeClr val="tx1"/>
              </a:solidFill>
            </a:rPr>
            <a:t>Art. 14-18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6E0DEA0A-10EA-CD4B-B79F-A061910F7DFA}" type="parTrans" cxnId="{B0B5D06D-8FB9-2D4C-BD3D-6FFC2FFAA6FF}">
      <dgm:prSet custT="1"/>
      <dgm:spPr>
        <a:ln>
          <a:solidFill>
            <a:schemeClr val="accent1"/>
          </a:solidFill>
        </a:ln>
      </dgm:spPr>
      <dgm:t>
        <a:bodyPr/>
        <a:lstStyle/>
        <a:p>
          <a:endParaRPr lang="en-US" sz="900"/>
        </a:p>
      </dgm:t>
    </dgm:pt>
    <dgm:pt modelId="{F07A81C4-47AC-7648-86D6-E285AE1D5761}" type="sibTrans" cxnId="{B0B5D06D-8FB9-2D4C-BD3D-6FFC2FFAA6FF}">
      <dgm:prSet/>
      <dgm:spPr/>
      <dgm:t>
        <a:bodyPr/>
        <a:lstStyle/>
        <a:p>
          <a:endParaRPr lang="en-US" sz="3200"/>
        </a:p>
      </dgm:t>
    </dgm:pt>
    <dgm:pt modelId="{D4285E05-5969-8040-9CE6-9BF3F113AFF1}">
      <dgm:prSet phldrT="[Text]"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Consejos Locales y Municipales de Ordenamiento Territorial, Desarrollo Urbano y Metropolitano</a:t>
          </a:r>
        </a:p>
        <a:p>
          <a:r>
            <a:rPr lang="es-ES_tradnl" sz="1400" b="1" noProof="0" dirty="0" smtClean="0">
              <a:solidFill>
                <a:schemeClr val="tx1"/>
              </a:solidFill>
            </a:rPr>
            <a:t>Art. 19-21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DB20A41F-3FC0-8942-8DED-6E7DE0C655A4}" type="parTrans" cxnId="{C2F3AB4D-8310-7F45-BBBC-2FC522ECB161}">
      <dgm:prSet custT="1"/>
      <dgm:spPr>
        <a:solidFill>
          <a:srgbClr val="FFFF00"/>
        </a:solidFill>
        <a:ln>
          <a:solidFill>
            <a:srgbClr val="FFC000"/>
          </a:solidFill>
        </a:ln>
      </dgm:spPr>
      <dgm:t>
        <a:bodyPr/>
        <a:lstStyle/>
        <a:p>
          <a:endParaRPr lang="en-US" sz="900"/>
        </a:p>
      </dgm:t>
    </dgm:pt>
    <dgm:pt modelId="{2B212205-5EAF-EE46-BF26-DF93A9B7D4D3}" type="sibTrans" cxnId="{C2F3AB4D-8310-7F45-BBBC-2FC522ECB161}">
      <dgm:prSet/>
      <dgm:spPr/>
      <dgm:t>
        <a:bodyPr/>
        <a:lstStyle/>
        <a:p>
          <a:endParaRPr lang="en-US" sz="3200"/>
        </a:p>
      </dgm:t>
    </dgm:pt>
    <dgm:pt modelId="{B6587252-FF89-D241-A28A-FC39E48DF379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s-ES_tradnl" sz="1400" b="1" noProof="0" smtClean="0">
              <a:solidFill>
                <a:schemeClr val="tx1"/>
              </a:solidFill>
            </a:rPr>
            <a:t>Consulta, asistencia, seguimiento y evaluación </a:t>
          </a:r>
          <a:r>
            <a:rPr lang="es-ES_tradnl" sz="1400" noProof="0" smtClean="0">
              <a:solidFill>
                <a:schemeClr val="tx1"/>
              </a:solidFill>
            </a:rPr>
            <a:t>de políticas nacionales en la materia</a:t>
          </a:r>
          <a:endParaRPr lang="es-ES_tradnl" sz="1400" noProof="0" dirty="0">
            <a:solidFill>
              <a:schemeClr val="tx1"/>
            </a:solidFill>
          </a:endParaRPr>
        </a:p>
      </dgm:t>
    </dgm:pt>
    <dgm:pt modelId="{267FF61D-72E6-B54E-A47D-08EDD1B249DC}" type="parTrans" cxnId="{6D5C96B8-081A-0846-85F7-A96C59B3E012}">
      <dgm:prSet custT="1"/>
      <dgm:spPr>
        <a:solidFill>
          <a:schemeClr val="accent5"/>
        </a:solidFill>
        <a:ln>
          <a:solidFill>
            <a:schemeClr val="tx2"/>
          </a:solidFill>
        </a:ln>
      </dgm:spPr>
      <dgm:t>
        <a:bodyPr/>
        <a:lstStyle/>
        <a:p>
          <a:endParaRPr lang="en-US" sz="900"/>
        </a:p>
      </dgm:t>
    </dgm:pt>
    <dgm:pt modelId="{50CBFD25-4A2B-7C45-AB93-756CA3F4D1CD}" type="sibTrans" cxnId="{6D5C96B8-081A-0846-85F7-A96C59B3E012}">
      <dgm:prSet/>
      <dgm:spPr/>
      <dgm:t>
        <a:bodyPr/>
        <a:lstStyle/>
        <a:p>
          <a:endParaRPr lang="en-US" sz="3200"/>
        </a:p>
      </dgm:t>
    </dgm:pt>
    <dgm:pt modelId="{17CF5894-597C-2C45-BB35-5295FDE5F336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s-ES_tradnl" sz="1600" noProof="0" smtClean="0">
              <a:solidFill>
                <a:schemeClr val="tx1"/>
              </a:solidFill>
            </a:rPr>
            <a:t>Proponer </a:t>
          </a:r>
          <a:r>
            <a:rPr lang="es-ES_tradnl" sz="1600" b="1" noProof="0" smtClean="0">
              <a:solidFill>
                <a:schemeClr val="tx1"/>
              </a:solidFill>
            </a:rPr>
            <a:t>cambios estructurales </a:t>
          </a:r>
          <a:r>
            <a:rPr lang="es-ES_tradnl" sz="1600" noProof="0" smtClean="0">
              <a:solidFill>
                <a:schemeClr val="tx1"/>
              </a:solidFill>
            </a:rPr>
            <a:t>necesarios</a:t>
          </a:r>
          <a:endParaRPr lang="es-ES_tradnl" sz="1600" noProof="0" dirty="0">
            <a:solidFill>
              <a:schemeClr val="tx1"/>
            </a:solidFill>
          </a:endParaRPr>
        </a:p>
      </dgm:t>
    </dgm:pt>
    <dgm:pt modelId="{076915E2-C398-6C43-9B6A-3ADB3C63824C}" type="parTrans" cxnId="{4D772ECC-CE57-1A47-9FBC-1AF999662F1C}">
      <dgm:prSet custT="1"/>
      <dgm:spPr>
        <a:ln>
          <a:solidFill>
            <a:schemeClr val="tx2"/>
          </a:solidFill>
        </a:ln>
      </dgm:spPr>
      <dgm:t>
        <a:bodyPr/>
        <a:lstStyle/>
        <a:p>
          <a:endParaRPr lang="en-US" sz="900"/>
        </a:p>
      </dgm:t>
    </dgm:pt>
    <dgm:pt modelId="{6CF78F3A-59B2-E04D-9AE2-7DEF33F31BBF}" type="sibTrans" cxnId="{4D772ECC-CE57-1A47-9FBC-1AF999662F1C}">
      <dgm:prSet/>
      <dgm:spPr/>
      <dgm:t>
        <a:bodyPr/>
        <a:lstStyle/>
        <a:p>
          <a:endParaRPr lang="en-US" sz="3200"/>
        </a:p>
      </dgm:t>
    </dgm:pt>
    <dgm:pt modelId="{AA7A69AA-A92F-224A-B2FB-6595938A2F99}">
      <dgm:prSet phldrT="[Text]" custT="1"/>
      <dgm:spPr>
        <a:noFill/>
        <a:ln>
          <a:solidFill>
            <a:schemeClr val="tx2"/>
          </a:solidFill>
        </a:ln>
      </dgm:spPr>
      <dgm:t>
        <a:bodyPr/>
        <a:lstStyle/>
        <a:p>
          <a:r>
            <a:rPr lang="es-ES_tradnl" sz="1600" noProof="0" dirty="0" smtClean="0">
              <a:solidFill>
                <a:schemeClr val="tx1"/>
              </a:solidFill>
            </a:rPr>
            <a:t>Proponer </a:t>
          </a:r>
          <a:r>
            <a:rPr lang="es-ES_tradnl" sz="1600" b="1" noProof="0" dirty="0" smtClean="0">
              <a:solidFill>
                <a:schemeClr val="tx1"/>
              </a:solidFill>
            </a:rPr>
            <a:t>criterios</a:t>
          </a:r>
          <a:r>
            <a:rPr lang="es-ES_tradnl" sz="1600" noProof="0" dirty="0" smtClean="0">
              <a:solidFill>
                <a:schemeClr val="tx1"/>
              </a:solidFill>
            </a:rPr>
            <a:t> para la planeación y ejecución de las políticas y programas </a:t>
          </a:r>
          <a:endParaRPr lang="es-ES_tradnl" sz="1600" noProof="0" dirty="0">
            <a:solidFill>
              <a:schemeClr val="tx1"/>
            </a:solidFill>
          </a:endParaRPr>
        </a:p>
      </dgm:t>
    </dgm:pt>
    <dgm:pt modelId="{7C474015-8D74-2E4C-87F5-62726859012F}" type="parTrans" cxnId="{0957C376-1F42-7E4F-8FEA-CE0A3463C423}">
      <dgm:prSet custT="1"/>
      <dgm:spPr>
        <a:ln>
          <a:solidFill>
            <a:schemeClr val="tx2"/>
          </a:solidFill>
        </a:ln>
      </dgm:spPr>
      <dgm:t>
        <a:bodyPr/>
        <a:lstStyle/>
        <a:p>
          <a:endParaRPr lang="en-US" sz="900"/>
        </a:p>
      </dgm:t>
    </dgm:pt>
    <dgm:pt modelId="{7892B48B-261D-C04F-9FDC-9399A986FCB2}" type="sibTrans" cxnId="{0957C376-1F42-7E4F-8FEA-CE0A3463C423}">
      <dgm:prSet/>
      <dgm:spPr/>
      <dgm:t>
        <a:bodyPr/>
        <a:lstStyle/>
        <a:p>
          <a:endParaRPr lang="en-US" sz="3200"/>
        </a:p>
      </dgm:t>
    </dgm:pt>
    <dgm:pt modelId="{53984DE6-CECE-E244-B2BA-A413688C3DAB}">
      <dgm:prSet phldrT="[Text]" custT="1"/>
      <dgm:spPr>
        <a:noFill/>
        <a:ln>
          <a:solidFill>
            <a:schemeClr val="accent6"/>
          </a:solidFill>
        </a:ln>
      </dgm:spPr>
      <dgm:t>
        <a:bodyPr/>
        <a:lstStyle/>
        <a:p>
          <a:r>
            <a:rPr lang="es-ES_tradnl" sz="1600" noProof="0" dirty="0" smtClean="0">
              <a:solidFill>
                <a:schemeClr val="tx1"/>
              </a:solidFill>
            </a:rPr>
            <a:t>Asegurar </a:t>
          </a:r>
          <a:r>
            <a:rPr lang="es-ES_tradnl" sz="1600" b="1" noProof="0" dirty="0" smtClean="0">
              <a:solidFill>
                <a:schemeClr val="tx1"/>
              </a:solidFill>
            </a:rPr>
            <a:t>consulta, opinión y deliberación </a:t>
          </a:r>
          <a:r>
            <a:rPr lang="es-ES_tradnl" sz="1600" noProof="0" dirty="0" smtClean="0">
              <a:solidFill>
                <a:schemeClr val="tx1"/>
              </a:solidFill>
            </a:rPr>
            <a:t>de las políticas de ordenamiento territorial y planeación</a:t>
          </a:r>
          <a:endParaRPr lang="es-ES_tradnl" sz="1600" noProof="0" dirty="0">
            <a:solidFill>
              <a:schemeClr val="tx1"/>
            </a:solidFill>
          </a:endParaRPr>
        </a:p>
      </dgm:t>
    </dgm:pt>
    <dgm:pt modelId="{5C231B2D-AE80-834E-8754-5DFA5A7AEBEA}" type="parTrans" cxnId="{47E04E04-E4C9-AD47-9805-B5FE6E6AA11B}">
      <dgm:prSet custT="1"/>
      <dgm:spPr>
        <a:ln>
          <a:solidFill>
            <a:schemeClr val="accent6"/>
          </a:solidFill>
        </a:ln>
      </dgm:spPr>
      <dgm:t>
        <a:bodyPr/>
        <a:lstStyle/>
        <a:p>
          <a:endParaRPr lang="en-US" sz="900"/>
        </a:p>
      </dgm:t>
    </dgm:pt>
    <dgm:pt modelId="{6370CD76-3663-D14F-A2D3-A6BAC45E2379}" type="sibTrans" cxnId="{47E04E04-E4C9-AD47-9805-B5FE6E6AA11B}">
      <dgm:prSet/>
      <dgm:spPr/>
      <dgm:t>
        <a:bodyPr/>
        <a:lstStyle/>
        <a:p>
          <a:endParaRPr lang="en-US" sz="3200"/>
        </a:p>
      </dgm:t>
    </dgm:pt>
    <dgm:pt modelId="{57AD1334-615A-4A4D-B5B2-98AB63E5C1C2}">
      <dgm:prSet phldrT="[Text]" custT="1"/>
      <dgm:spPr>
        <a:noFill/>
        <a:ln>
          <a:solidFill>
            <a:schemeClr val="accent6"/>
          </a:solidFill>
        </a:ln>
      </dgm:spPr>
      <dgm:t>
        <a:bodyPr/>
        <a:lstStyle/>
        <a:p>
          <a:r>
            <a:rPr lang="es-ES_tradnl" sz="1600" b="1" noProof="0" smtClean="0">
              <a:solidFill>
                <a:schemeClr val="tx1"/>
              </a:solidFill>
            </a:rPr>
            <a:t>Órganos auxiliares de participación ciudadana y conformación plural</a:t>
          </a:r>
          <a:endParaRPr lang="es-ES_tradnl" sz="1600" b="1" noProof="0" dirty="0">
            <a:solidFill>
              <a:schemeClr val="tx1"/>
            </a:solidFill>
          </a:endParaRPr>
        </a:p>
      </dgm:t>
    </dgm:pt>
    <dgm:pt modelId="{E69C5082-022D-514D-A5D7-B88D6602ACE7}" type="parTrans" cxnId="{2ED2B8CF-8963-CB47-90E9-6EDB93D756CA}">
      <dgm:prSet custT="1"/>
      <dgm:spPr>
        <a:ln>
          <a:solidFill>
            <a:schemeClr val="accent6"/>
          </a:solidFill>
        </a:ln>
      </dgm:spPr>
      <dgm:t>
        <a:bodyPr/>
        <a:lstStyle/>
        <a:p>
          <a:endParaRPr lang="en-US" sz="900"/>
        </a:p>
      </dgm:t>
    </dgm:pt>
    <dgm:pt modelId="{9ABF85FC-1CA0-594C-9856-93B6D76DA452}" type="sibTrans" cxnId="{2ED2B8CF-8963-CB47-90E9-6EDB93D756CA}">
      <dgm:prSet/>
      <dgm:spPr/>
      <dgm:t>
        <a:bodyPr/>
        <a:lstStyle/>
        <a:p>
          <a:endParaRPr lang="en-US" sz="3200"/>
        </a:p>
      </dgm:t>
    </dgm:pt>
    <dgm:pt modelId="{8F4D5D22-25A1-0B48-9037-F4CD3D1AE26B}">
      <dgm:prSet phldrT="[Text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400" noProof="0" dirty="0" smtClean="0">
              <a:solidFill>
                <a:schemeClr val="tx1"/>
              </a:solidFill>
            </a:rPr>
            <a:t>Consejos Estatales de Ordenamiento Territorial y Desarrollo Urbano</a:t>
          </a:r>
        </a:p>
      </dgm:t>
    </dgm:pt>
    <dgm:pt modelId="{1BA89CBB-7CBC-1447-B329-E164292FE188}" type="parTrans" cxnId="{D7F2B1F9-F9BE-2C46-B2E1-5BBC1B234CB2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900"/>
        </a:p>
      </dgm:t>
    </dgm:pt>
    <dgm:pt modelId="{C67B8EFC-F69D-F94C-B26C-AA738620DB54}" type="sibTrans" cxnId="{D7F2B1F9-F9BE-2C46-B2E1-5BBC1B234CB2}">
      <dgm:prSet/>
      <dgm:spPr/>
      <dgm:t>
        <a:bodyPr/>
        <a:lstStyle/>
        <a:p>
          <a:endParaRPr lang="en-US" sz="3200"/>
        </a:p>
      </dgm:t>
    </dgm:pt>
    <dgm:pt modelId="{B8CC2873-4B1C-8A49-ACFB-F984DCBB1D53}">
      <dgm:prSet phldrT="[Text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400" noProof="0" dirty="0" smtClean="0">
              <a:solidFill>
                <a:schemeClr val="tx1"/>
              </a:solidFill>
            </a:rPr>
            <a:t>Comisiones Metropolitanas y de Conurbaciones </a:t>
          </a:r>
        </a:p>
      </dgm:t>
    </dgm:pt>
    <dgm:pt modelId="{16B031D9-1EC3-A248-A4FF-DE02CCDA56FB}" type="parTrans" cxnId="{C022F9C2-1410-754F-812D-80114883973C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900"/>
        </a:p>
      </dgm:t>
    </dgm:pt>
    <dgm:pt modelId="{B875B9DD-1EED-D34D-A101-3058EAF4C2FD}" type="sibTrans" cxnId="{C022F9C2-1410-754F-812D-80114883973C}">
      <dgm:prSet/>
      <dgm:spPr/>
      <dgm:t>
        <a:bodyPr/>
        <a:lstStyle/>
        <a:p>
          <a:endParaRPr lang="en-US" sz="3200"/>
        </a:p>
      </dgm:t>
    </dgm:pt>
    <dgm:pt modelId="{FCE3B20F-AB37-F942-9065-21316617F8F0}">
      <dgm:prSet phldrT="[Text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400" noProof="0" dirty="0" smtClean="0">
              <a:solidFill>
                <a:schemeClr val="tx1"/>
              </a:solidFill>
            </a:rPr>
            <a:t>Consejos Municipales de Desarrollo Urbano y Vivienda </a:t>
          </a:r>
        </a:p>
      </dgm:t>
    </dgm:pt>
    <dgm:pt modelId="{1A384AEF-99E9-8248-B3D2-CCBB78FA644D}" type="parTrans" cxnId="{3D6D2AB4-DABB-AC47-94CE-C75EA8B376C1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900"/>
        </a:p>
      </dgm:t>
    </dgm:pt>
    <dgm:pt modelId="{4AF7E002-41A5-A54F-BE5A-001DF682A576}" type="sibTrans" cxnId="{3D6D2AB4-DABB-AC47-94CE-C75EA8B376C1}">
      <dgm:prSet/>
      <dgm:spPr/>
      <dgm:t>
        <a:bodyPr/>
        <a:lstStyle/>
        <a:p>
          <a:endParaRPr lang="en-US" sz="3200"/>
        </a:p>
      </dgm:t>
    </dgm:pt>
    <dgm:pt modelId="{78516D83-039C-0B45-895E-4C63B55A89F9}">
      <dgm:prSet phldrT="[Text]" custT="1"/>
      <dgm:spPr>
        <a:noFill/>
        <a:ln>
          <a:solidFill>
            <a:schemeClr val="accent6"/>
          </a:solidFill>
        </a:ln>
      </dgm:spPr>
      <dgm:t>
        <a:bodyPr/>
        <a:lstStyle/>
        <a:p>
          <a:r>
            <a:rPr lang="es-ES_tradnl" sz="1600" noProof="0" smtClean="0">
              <a:solidFill>
                <a:schemeClr val="tx1"/>
              </a:solidFill>
            </a:rPr>
            <a:t>Asegurar </a:t>
          </a:r>
          <a:r>
            <a:rPr lang="es-ES_tradnl" sz="1600" b="1" noProof="0" smtClean="0">
              <a:solidFill>
                <a:schemeClr val="tx1"/>
              </a:solidFill>
            </a:rPr>
            <a:t>representatividad</a:t>
          </a:r>
          <a:endParaRPr lang="es-ES_tradnl" sz="1600" b="1" noProof="0" dirty="0" smtClean="0">
            <a:solidFill>
              <a:schemeClr val="tx1"/>
            </a:solidFill>
          </a:endParaRPr>
        </a:p>
      </dgm:t>
    </dgm:pt>
    <dgm:pt modelId="{3465A0FC-929E-4640-ACED-92A262301352}" type="parTrans" cxnId="{1620D94C-B8D5-9944-86AF-0A943CFCB8E7}">
      <dgm:prSet custT="1"/>
      <dgm:spPr>
        <a:ln>
          <a:solidFill>
            <a:schemeClr val="accent6"/>
          </a:solidFill>
        </a:ln>
      </dgm:spPr>
      <dgm:t>
        <a:bodyPr/>
        <a:lstStyle/>
        <a:p>
          <a:endParaRPr lang="en-US" sz="600"/>
        </a:p>
      </dgm:t>
    </dgm:pt>
    <dgm:pt modelId="{0DB65D19-A73E-E24B-81EF-6D36F1CCA9AA}" type="sibTrans" cxnId="{1620D94C-B8D5-9944-86AF-0A943CFCB8E7}">
      <dgm:prSet/>
      <dgm:spPr/>
      <dgm:t>
        <a:bodyPr/>
        <a:lstStyle/>
        <a:p>
          <a:endParaRPr lang="en-US" sz="2000"/>
        </a:p>
      </dgm:t>
    </dgm:pt>
    <dgm:pt modelId="{216410F7-BDC0-E147-AFF8-2EE637B12E3B}">
      <dgm:prSet phldrT="[Text]" custT="1"/>
      <dgm:spPr>
        <a:noFill/>
        <a:ln>
          <a:solidFill>
            <a:schemeClr val="accent6"/>
          </a:solidFill>
        </a:ln>
      </dgm:spPr>
      <dgm:t>
        <a:bodyPr/>
        <a:lstStyle/>
        <a:p>
          <a:r>
            <a:rPr lang="es-ES_tradnl" sz="1600" b="1" noProof="0" smtClean="0">
              <a:solidFill>
                <a:schemeClr val="tx1"/>
              </a:solidFill>
            </a:rPr>
            <a:t>Evaluar y proponer </a:t>
          </a:r>
          <a:r>
            <a:rPr lang="es-ES_tradnl" sz="1600" noProof="0" smtClean="0">
              <a:solidFill>
                <a:schemeClr val="tx1"/>
              </a:solidFill>
            </a:rPr>
            <a:t>políticas, programas y acciones específicas en la materia</a:t>
          </a:r>
          <a:endParaRPr lang="es-ES_tradnl" sz="1600" noProof="0" dirty="0" smtClean="0">
            <a:solidFill>
              <a:schemeClr val="tx1"/>
            </a:solidFill>
          </a:endParaRPr>
        </a:p>
      </dgm:t>
    </dgm:pt>
    <dgm:pt modelId="{B34AB201-AD29-D243-9E11-660379342ED2}" type="parTrans" cxnId="{44C1DAE6-1F87-4549-B14D-67A584F1BAD3}">
      <dgm:prSet custT="1"/>
      <dgm:spPr>
        <a:ln>
          <a:solidFill>
            <a:schemeClr val="accent6"/>
          </a:solidFill>
        </a:ln>
      </dgm:spPr>
      <dgm:t>
        <a:bodyPr/>
        <a:lstStyle/>
        <a:p>
          <a:endParaRPr lang="en-US" sz="600"/>
        </a:p>
      </dgm:t>
    </dgm:pt>
    <dgm:pt modelId="{80CCFE52-5E02-6E47-BE92-F915F3015192}" type="sibTrans" cxnId="{44C1DAE6-1F87-4549-B14D-67A584F1BAD3}">
      <dgm:prSet/>
      <dgm:spPr/>
      <dgm:t>
        <a:bodyPr/>
        <a:lstStyle/>
        <a:p>
          <a:endParaRPr lang="en-US" sz="2000"/>
        </a:p>
      </dgm:t>
    </dgm:pt>
    <dgm:pt modelId="{3AF65499-B760-6A44-B4C7-FC0805B94FB4}">
      <dgm:prSet phldrT="[Text]" custT="1"/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400" noProof="0" smtClean="0">
              <a:solidFill>
                <a:schemeClr val="tx1"/>
              </a:solidFill>
            </a:rPr>
            <a:t>Las opiniones y recomendaciones deberán ser </a:t>
          </a:r>
          <a:r>
            <a:rPr lang="es-ES_tradnl" sz="1400" b="1" noProof="0" smtClean="0">
              <a:solidFill>
                <a:schemeClr val="tx1"/>
              </a:solidFill>
            </a:rPr>
            <a:t>públicas </a:t>
          </a:r>
          <a:r>
            <a:rPr lang="es-ES_tradnl" sz="1400" noProof="0" smtClean="0">
              <a:solidFill>
                <a:schemeClr val="tx1"/>
              </a:solidFill>
            </a:rPr>
            <a:t>y disponibles en los medios de comunicación electrónica</a:t>
          </a:r>
          <a:endParaRPr lang="es-ES_tradnl" sz="1400" noProof="0" dirty="0" smtClean="0">
            <a:solidFill>
              <a:schemeClr val="tx1"/>
            </a:solidFill>
          </a:endParaRPr>
        </a:p>
      </dgm:t>
    </dgm:pt>
    <dgm:pt modelId="{5D1AEE99-D0FF-B148-A1C2-077162B5455B}" type="parTrans" cxnId="{F3CAD69E-78CD-B346-BE1A-4E92E274991A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 sz="600"/>
        </a:p>
      </dgm:t>
    </dgm:pt>
    <dgm:pt modelId="{43B9C928-BDB6-AD4F-9E09-5722C2E4E599}" type="sibTrans" cxnId="{F3CAD69E-78CD-B346-BE1A-4E92E274991A}">
      <dgm:prSet/>
      <dgm:spPr/>
      <dgm:t>
        <a:bodyPr/>
        <a:lstStyle/>
        <a:p>
          <a:endParaRPr lang="en-US" sz="2000"/>
        </a:p>
      </dgm:t>
    </dgm:pt>
    <dgm:pt modelId="{D72DA9CD-755F-7B46-A892-12CA09876035}" type="pres">
      <dgm:prSet presAssocID="{4E14DD21-CE05-1B4C-8E4E-03F1CAED53E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867CF5F-EE1A-D342-8AAC-6736C342FBA1}" type="pres">
      <dgm:prSet presAssocID="{E642029D-5CBB-1040-9655-66DAD9075AAB}" presName="root1" presStyleCnt="0"/>
      <dgm:spPr/>
      <dgm:t>
        <a:bodyPr/>
        <a:lstStyle/>
        <a:p>
          <a:endParaRPr lang="en-US"/>
        </a:p>
      </dgm:t>
    </dgm:pt>
    <dgm:pt modelId="{8A9A4673-5BCC-AF4B-8741-19DB71839F6A}" type="pres">
      <dgm:prSet presAssocID="{E642029D-5CBB-1040-9655-66DAD9075AAB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D8595CC-792D-BA4E-AA3F-21103626BD65}" type="pres">
      <dgm:prSet presAssocID="{E642029D-5CBB-1040-9655-66DAD9075AAB}" presName="level2hierChild" presStyleCnt="0"/>
      <dgm:spPr/>
      <dgm:t>
        <a:bodyPr/>
        <a:lstStyle/>
        <a:p>
          <a:endParaRPr lang="en-US"/>
        </a:p>
      </dgm:t>
    </dgm:pt>
    <dgm:pt modelId="{D25DCC3C-66F8-6F4A-A45D-D25157EE8CA7}" type="pres">
      <dgm:prSet presAssocID="{6E0DEA0A-10EA-CD4B-B79F-A061910F7DFA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E905F7D-AB2C-1C4E-8C3B-09C7769834A3}" type="pres">
      <dgm:prSet presAssocID="{6E0DEA0A-10EA-CD4B-B79F-A061910F7DFA}" presName="connTx" presStyleLbl="parChTrans1D2" presStyleIdx="0" presStyleCnt="2"/>
      <dgm:spPr/>
      <dgm:t>
        <a:bodyPr/>
        <a:lstStyle/>
        <a:p>
          <a:endParaRPr lang="en-US"/>
        </a:p>
      </dgm:t>
    </dgm:pt>
    <dgm:pt modelId="{0CE5105A-B7EE-7C4A-B03C-BFE894E219B5}" type="pres">
      <dgm:prSet presAssocID="{CECC7FBC-8B84-794A-805D-FC62CDE1D5F1}" presName="root2" presStyleCnt="0"/>
      <dgm:spPr/>
      <dgm:t>
        <a:bodyPr/>
        <a:lstStyle/>
        <a:p>
          <a:endParaRPr lang="en-US"/>
        </a:p>
      </dgm:t>
    </dgm:pt>
    <dgm:pt modelId="{B46FDC4B-681B-C74B-A56A-E91CE3FC0F69}" type="pres">
      <dgm:prSet presAssocID="{CECC7FBC-8B84-794A-805D-FC62CDE1D5F1}" presName="LevelTwoTextNode" presStyleLbl="node2" presStyleIdx="0" presStyleCnt="2" custScaleX="61602" custScaleY="2011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D7DC37-0050-BB48-8D47-B1CE7FBC93CD}" type="pres">
      <dgm:prSet presAssocID="{CECC7FBC-8B84-794A-805D-FC62CDE1D5F1}" presName="level3hierChild" presStyleCnt="0"/>
      <dgm:spPr/>
      <dgm:t>
        <a:bodyPr/>
        <a:lstStyle/>
        <a:p>
          <a:endParaRPr lang="en-US"/>
        </a:p>
      </dgm:t>
    </dgm:pt>
    <dgm:pt modelId="{98A55B33-3055-CF41-8D66-80861803A44E}" type="pres">
      <dgm:prSet presAssocID="{267FF61D-72E6-B54E-A47D-08EDD1B249DC}" presName="conn2-1" presStyleLbl="parChTrans1D3" presStyleIdx="0" presStyleCnt="7"/>
      <dgm:spPr/>
      <dgm:t>
        <a:bodyPr/>
        <a:lstStyle/>
        <a:p>
          <a:endParaRPr lang="en-US"/>
        </a:p>
      </dgm:t>
    </dgm:pt>
    <dgm:pt modelId="{54946D3B-7F4F-D243-ACBB-95FF389AC65E}" type="pres">
      <dgm:prSet presAssocID="{267FF61D-72E6-B54E-A47D-08EDD1B249DC}" presName="connTx" presStyleLbl="parChTrans1D3" presStyleIdx="0" presStyleCnt="7"/>
      <dgm:spPr/>
      <dgm:t>
        <a:bodyPr/>
        <a:lstStyle/>
        <a:p>
          <a:endParaRPr lang="en-US"/>
        </a:p>
      </dgm:t>
    </dgm:pt>
    <dgm:pt modelId="{524D5230-1F19-9043-8469-948E3563D57D}" type="pres">
      <dgm:prSet presAssocID="{B6587252-FF89-D241-A28A-FC39E48DF379}" presName="root2" presStyleCnt="0"/>
      <dgm:spPr/>
      <dgm:t>
        <a:bodyPr/>
        <a:lstStyle/>
        <a:p>
          <a:endParaRPr lang="en-US"/>
        </a:p>
      </dgm:t>
    </dgm:pt>
    <dgm:pt modelId="{80BA89EF-2CEE-5045-91F4-E6EA53138AD2}" type="pres">
      <dgm:prSet presAssocID="{B6587252-FF89-D241-A28A-FC39E48DF379}" presName="LevelTwoTextNode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01D37A7-B2C5-B946-8792-5A9FF3E742A8}" type="pres">
      <dgm:prSet presAssocID="{B6587252-FF89-D241-A28A-FC39E48DF379}" presName="level3hierChild" presStyleCnt="0"/>
      <dgm:spPr/>
      <dgm:t>
        <a:bodyPr/>
        <a:lstStyle/>
        <a:p>
          <a:endParaRPr lang="en-US"/>
        </a:p>
      </dgm:t>
    </dgm:pt>
    <dgm:pt modelId="{AD737674-E702-8348-85C3-9FA4E394C708}" type="pres">
      <dgm:prSet presAssocID="{076915E2-C398-6C43-9B6A-3ADB3C63824C}" presName="conn2-1" presStyleLbl="parChTrans1D3" presStyleIdx="1" presStyleCnt="7"/>
      <dgm:spPr/>
      <dgm:t>
        <a:bodyPr/>
        <a:lstStyle/>
        <a:p>
          <a:endParaRPr lang="en-US"/>
        </a:p>
      </dgm:t>
    </dgm:pt>
    <dgm:pt modelId="{0B64C7E7-88CE-F344-A1A8-EDB8E76437FF}" type="pres">
      <dgm:prSet presAssocID="{076915E2-C398-6C43-9B6A-3ADB3C63824C}" presName="connTx" presStyleLbl="parChTrans1D3" presStyleIdx="1" presStyleCnt="7"/>
      <dgm:spPr/>
      <dgm:t>
        <a:bodyPr/>
        <a:lstStyle/>
        <a:p>
          <a:endParaRPr lang="en-US"/>
        </a:p>
      </dgm:t>
    </dgm:pt>
    <dgm:pt modelId="{A15F56F1-72E3-0E4B-BFBE-1E2D1DEDC363}" type="pres">
      <dgm:prSet presAssocID="{17CF5894-597C-2C45-BB35-5295FDE5F336}" presName="root2" presStyleCnt="0"/>
      <dgm:spPr/>
      <dgm:t>
        <a:bodyPr/>
        <a:lstStyle/>
        <a:p>
          <a:endParaRPr lang="en-US"/>
        </a:p>
      </dgm:t>
    </dgm:pt>
    <dgm:pt modelId="{A32A7138-E1F5-B54F-8833-7B964EFDD680}" type="pres">
      <dgm:prSet presAssocID="{17CF5894-597C-2C45-BB35-5295FDE5F336}" presName="LevelTwoTextNode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FA2896-39CD-4E45-849E-0C37A5091DBB}" type="pres">
      <dgm:prSet presAssocID="{17CF5894-597C-2C45-BB35-5295FDE5F336}" presName="level3hierChild" presStyleCnt="0"/>
      <dgm:spPr/>
      <dgm:t>
        <a:bodyPr/>
        <a:lstStyle/>
        <a:p>
          <a:endParaRPr lang="en-US"/>
        </a:p>
      </dgm:t>
    </dgm:pt>
    <dgm:pt modelId="{BFB1E226-459C-AA48-A993-57E1000468C8}" type="pres">
      <dgm:prSet presAssocID="{7C474015-8D74-2E4C-87F5-62726859012F}" presName="conn2-1" presStyleLbl="parChTrans1D3" presStyleIdx="2" presStyleCnt="7"/>
      <dgm:spPr/>
      <dgm:t>
        <a:bodyPr/>
        <a:lstStyle/>
        <a:p>
          <a:endParaRPr lang="en-US"/>
        </a:p>
      </dgm:t>
    </dgm:pt>
    <dgm:pt modelId="{B7ECBF2A-12A7-9442-A1FF-3AFDC957A473}" type="pres">
      <dgm:prSet presAssocID="{7C474015-8D74-2E4C-87F5-62726859012F}" presName="connTx" presStyleLbl="parChTrans1D3" presStyleIdx="2" presStyleCnt="7"/>
      <dgm:spPr/>
      <dgm:t>
        <a:bodyPr/>
        <a:lstStyle/>
        <a:p>
          <a:endParaRPr lang="en-US"/>
        </a:p>
      </dgm:t>
    </dgm:pt>
    <dgm:pt modelId="{C46CCF44-01F4-7C4D-872C-5567DABF5352}" type="pres">
      <dgm:prSet presAssocID="{AA7A69AA-A92F-224A-B2FB-6595938A2F99}" presName="root2" presStyleCnt="0"/>
      <dgm:spPr/>
      <dgm:t>
        <a:bodyPr/>
        <a:lstStyle/>
        <a:p>
          <a:endParaRPr lang="en-US"/>
        </a:p>
      </dgm:t>
    </dgm:pt>
    <dgm:pt modelId="{7F2B614E-DDCC-DB49-925F-4409D44E7745}" type="pres">
      <dgm:prSet presAssocID="{AA7A69AA-A92F-224A-B2FB-6595938A2F99}" presName="LevelTwoTextNode" presStyleLbl="node3" presStyleIdx="2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D02C477-F9DF-4D41-9279-5A9E066D13A8}" type="pres">
      <dgm:prSet presAssocID="{AA7A69AA-A92F-224A-B2FB-6595938A2F99}" presName="level3hierChild" presStyleCnt="0"/>
      <dgm:spPr/>
      <dgm:t>
        <a:bodyPr/>
        <a:lstStyle/>
        <a:p>
          <a:endParaRPr lang="en-US"/>
        </a:p>
      </dgm:t>
    </dgm:pt>
    <dgm:pt modelId="{3DA79FA9-C0E4-4440-8C89-714478E6CFED}" type="pres">
      <dgm:prSet presAssocID="{DB20A41F-3FC0-8942-8DED-6E7DE0C655A4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6D7C2D16-79A4-374C-8FA5-FB26DE0E0BE7}" type="pres">
      <dgm:prSet presAssocID="{DB20A41F-3FC0-8942-8DED-6E7DE0C655A4}" presName="connTx" presStyleLbl="parChTrans1D2" presStyleIdx="1" presStyleCnt="2"/>
      <dgm:spPr/>
      <dgm:t>
        <a:bodyPr/>
        <a:lstStyle/>
        <a:p>
          <a:endParaRPr lang="en-US"/>
        </a:p>
      </dgm:t>
    </dgm:pt>
    <dgm:pt modelId="{C694CD87-69C3-BA4F-87E6-F6CF370C1476}" type="pres">
      <dgm:prSet presAssocID="{D4285E05-5969-8040-9CE6-9BF3F113AFF1}" presName="root2" presStyleCnt="0"/>
      <dgm:spPr/>
      <dgm:t>
        <a:bodyPr/>
        <a:lstStyle/>
        <a:p>
          <a:endParaRPr lang="en-US"/>
        </a:p>
      </dgm:t>
    </dgm:pt>
    <dgm:pt modelId="{D339D776-4D19-294D-B85B-55B1A5E12F25}" type="pres">
      <dgm:prSet presAssocID="{D4285E05-5969-8040-9CE6-9BF3F113AFF1}" presName="LevelTwoTextNode" presStyleLbl="node2" presStyleIdx="1" presStyleCnt="2" custScaleX="61466" custScaleY="2115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C9BFD2-FDC6-B545-861F-341E7A4544BA}" type="pres">
      <dgm:prSet presAssocID="{D4285E05-5969-8040-9CE6-9BF3F113AFF1}" presName="level3hierChild" presStyleCnt="0"/>
      <dgm:spPr/>
      <dgm:t>
        <a:bodyPr/>
        <a:lstStyle/>
        <a:p>
          <a:endParaRPr lang="en-US"/>
        </a:p>
      </dgm:t>
    </dgm:pt>
    <dgm:pt modelId="{999C9235-2302-E240-9FEA-014190FEB499}" type="pres">
      <dgm:prSet presAssocID="{5C231B2D-AE80-834E-8754-5DFA5A7AEBEA}" presName="conn2-1" presStyleLbl="parChTrans1D3" presStyleIdx="3" presStyleCnt="7"/>
      <dgm:spPr/>
      <dgm:t>
        <a:bodyPr/>
        <a:lstStyle/>
        <a:p>
          <a:endParaRPr lang="en-US"/>
        </a:p>
      </dgm:t>
    </dgm:pt>
    <dgm:pt modelId="{B44F6BA4-A1ED-2B41-8E99-B48CAD135459}" type="pres">
      <dgm:prSet presAssocID="{5C231B2D-AE80-834E-8754-5DFA5A7AEBEA}" presName="connTx" presStyleLbl="parChTrans1D3" presStyleIdx="3" presStyleCnt="7"/>
      <dgm:spPr/>
      <dgm:t>
        <a:bodyPr/>
        <a:lstStyle/>
        <a:p>
          <a:endParaRPr lang="en-US"/>
        </a:p>
      </dgm:t>
    </dgm:pt>
    <dgm:pt modelId="{606188D5-9E5F-834F-A0D4-E4D7B0C25BC9}" type="pres">
      <dgm:prSet presAssocID="{53984DE6-CECE-E244-B2BA-A413688C3DAB}" presName="root2" presStyleCnt="0"/>
      <dgm:spPr/>
      <dgm:t>
        <a:bodyPr/>
        <a:lstStyle/>
        <a:p>
          <a:endParaRPr lang="en-US"/>
        </a:p>
      </dgm:t>
    </dgm:pt>
    <dgm:pt modelId="{95A91854-218C-2C48-A05E-17315C16320B}" type="pres">
      <dgm:prSet presAssocID="{53984DE6-CECE-E244-B2BA-A413688C3DAB}" presName="LevelTwoTextNode" presStyleLbl="node3" presStyleIdx="3" presStyleCnt="7" custScaleY="125488" custLinFactNeighborX="-436" custLinFactNeighborY="28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157194-4B48-5644-B9A3-82031A06F995}" type="pres">
      <dgm:prSet presAssocID="{53984DE6-CECE-E244-B2BA-A413688C3DAB}" presName="level3hierChild" presStyleCnt="0"/>
      <dgm:spPr/>
      <dgm:t>
        <a:bodyPr/>
        <a:lstStyle/>
        <a:p>
          <a:endParaRPr lang="en-US"/>
        </a:p>
      </dgm:t>
    </dgm:pt>
    <dgm:pt modelId="{05491917-CB3D-2E45-9A30-E814F192684E}" type="pres">
      <dgm:prSet presAssocID="{E69C5082-022D-514D-A5D7-B88D6602ACE7}" presName="conn2-1" presStyleLbl="parChTrans1D3" presStyleIdx="4" presStyleCnt="7"/>
      <dgm:spPr/>
      <dgm:t>
        <a:bodyPr/>
        <a:lstStyle/>
        <a:p>
          <a:endParaRPr lang="en-US"/>
        </a:p>
      </dgm:t>
    </dgm:pt>
    <dgm:pt modelId="{6F8D12F8-AA78-7343-AE13-E1C5F69CD8B6}" type="pres">
      <dgm:prSet presAssocID="{E69C5082-022D-514D-A5D7-B88D6602ACE7}" presName="connTx" presStyleLbl="parChTrans1D3" presStyleIdx="4" presStyleCnt="7"/>
      <dgm:spPr/>
      <dgm:t>
        <a:bodyPr/>
        <a:lstStyle/>
        <a:p>
          <a:endParaRPr lang="en-US"/>
        </a:p>
      </dgm:t>
    </dgm:pt>
    <dgm:pt modelId="{00549770-051F-7340-8C6D-A395524E54F4}" type="pres">
      <dgm:prSet presAssocID="{57AD1334-615A-4A4D-B5B2-98AB63E5C1C2}" presName="root2" presStyleCnt="0"/>
      <dgm:spPr/>
      <dgm:t>
        <a:bodyPr/>
        <a:lstStyle/>
        <a:p>
          <a:endParaRPr lang="en-US"/>
        </a:p>
      </dgm:t>
    </dgm:pt>
    <dgm:pt modelId="{AAEEEA6B-39FC-2E46-B74B-97A9AD9443F0}" type="pres">
      <dgm:prSet presAssocID="{57AD1334-615A-4A4D-B5B2-98AB63E5C1C2}" presName="LevelTwoTextNode" presStyleLbl="node3" presStyleIdx="4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24A353-E75D-814B-851C-71E86595862F}" type="pres">
      <dgm:prSet presAssocID="{57AD1334-615A-4A4D-B5B2-98AB63E5C1C2}" presName="level3hierChild" presStyleCnt="0"/>
      <dgm:spPr/>
      <dgm:t>
        <a:bodyPr/>
        <a:lstStyle/>
        <a:p>
          <a:endParaRPr lang="en-US"/>
        </a:p>
      </dgm:t>
    </dgm:pt>
    <dgm:pt modelId="{6D5B9B77-D456-B647-BDAF-7EA3661F79CA}" type="pres">
      <dgm:prSet presAssocID="{1BA89CBB-7CBC-1447-B329-E164292FE188}" presName="conn2-1" presStyleLbl="parChTrans1D4" presStyleIdx="0" presStyleCnt="4"/>
      <dgm:spPr/>
      <dgm:t>
        <a:bodyPr/>
        <a:lstStyle/>
        <a:p>
          <a:endParaRPr lang="en-US"/>
        </a:p>
      </dgm:t>
    </dgm:pt>
    <dgm:pt modelId="{29FB26E1-00AD-304C-A15B-CEE561B47246}" type="pres">
      <dgm:prSet presAssocID="{1BA89CBB-7CBC-1447-B329-E164292FE188}" presName="connTx" presStyleLbl="parChTrans1D4" presStyleIdx="0" presStyleCnt="4"/>
      <dgm:spPr/>
      <dgm:t>
        <a:bodyPr/>
        <a:lstStyle/>
        <a:p>
          <a:endParaRPr lang="en-US"/>
        </a:p>
      </dgm:t>
    </dgm:pt>
    <dgm:pt modelId="{8107BAAE-0CDF-DD4F-91FD-1334A89BE5D8}" type="pres">
      <dgm:prSet presAssocID="{8F4D5D22-25A1-0B48-9037-F4CD3D1AE26B}" presName="root2" presStyleCnt="0"/>
      <dgm:spPr/>
      <dgm:t>
        <a:bodyPr/>
        <a:lstStyle/>
        <a:p>
          <a:endParaRPr lang="en-US"/>
        </a:p>
      </dgm:t>
    </dgm:pt>
    <dgm:pt modelId="{A1B9ED1F-E191-3647-9516-B9E635036339}" type="pres">
      <dgm:prSet presAssocID="{8F4D5D22-25A1-0B48-9037-F4CD3D1AE26B}" presName="LevelTwoTextNode" presStyleLbl="node4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27FCCC-F1F9-0945-88E4-1CD5729E7446}" type="pres">
      <dgm:prSet presAssocID="{8F4D5D22-25A1-0B48-9037-F4CD3D1AE26B}" presName="level3hierChild" presStyleCnt="0"/>
      <dgm:spPr/>
      <dgm:t>
        <a:bodyPr/>
        <a:lstStyle/>
        <a:p>
          <a:endParaRPr lang="en-US"/>
        </a:p>
      </dgm:t>
    </dgm:pt>
    <dgm:pt modelId="{E030B22F-0F9E-F141-B713-4213429AEF31}" type="pres">
      <dgm:prSet presAssocID="{16B031D9-1EC3-A248-A4FF-DE02CCDA56FB}" presName="conn2-1" presStyleLbl="parChTrans1D4" presStyleIdx="1" presStyleCnt="4"/>
      <dgm:spPr/>
      <dgm:t>
        <a:bodyPr/>
        <a:lstStyle/>
        <a:p>
          <a:endParaRPr lang="en-US"/>
        </a:p>
      </dgm:t>
    </dgm:pt>
    <dgm:pt modelId="{DFBAB6AF-B1E5-F74B-B50A-53D7411F1A0E}" type="pres">
      <dgm:prSet presAssocID="{16B031D9-1EC3-A248-A4FF-DE02CCDA56FB}" presName="connTx" presStyleLbl="parChTrans1D4" presStyleIdx="1" presStyleCnt="4"/>
      <dgm:spPr/>
      <dgm:t>
        <a:bodyPr/>
        <a:lstStyle/>
        <a:p>
          <a:endParaRPr lang="en-US"/>
        </a:p>
      </dgm:t>
    </dgm:pt>
    <dgm:pt modelId="{0C7C8D6D-BA6D-C044-B63D-D57A9164D687}" type="pres">
      <dgm:prSet presAssocID="{B8CC2873-4B1C-8A49-ACFB-F984DCBB1D53}" presName="root2" presStyleCnt="0"/>
      <dgm:spPr/>
      <dgm:t>
        <a:bodyPr/>
        <a:lstStyle/>
        <a:p>
          <a:endParaRPr lang="en-US"/>
        </a:p>
      </dgm:t>
    </dgm:pt>
    <dgm:pt modelId="{A0F64BEA-1D2C-BE4B-A6A9-C8938C253688}" type="pres">
      <dgm:prSet presAssocID="{B8CC2873-4B1C-8A49-ACFB-F984DCBB1D53}" presName="LevelTwoTextNode" presStyleLbl="node4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F8CA0D-21C8-DB43-8829-21997FA92A75}" type="pres">
      <dgm:prSet presAssocID="{B8CC2873-4B1C-8A49-ACFB-F984DCBB1D53}" presName="level3hierChild" presStyleCnt="0"/>
      <dgm:spPr/>
      <dgm:t>
        <a:bodyPr/>
        <a:lstStyle/>
        <a:p>
          <a:endParaRPr lang="en-US"/>
        </a:p>
      </dgm:t>
    </dgm:pt>
    <dgm:pt modelId="{BEA6D528-6CF2-FE4E-92E4-2D4729095B48}" type="pres">
      <dgm:prSet presAssocID="{1A384AEF-99E9-8248-B3D2-CCBB78FA644D}" presName="conn2-1" presStyleLbl="parChTrans1D4" presStyleIdx="2" presStyleCnt="4"/>
      <dgm:spPr/>
      <dgm:t>
        <a:bodyPr/>
        <a:lstStyle/>
        <a:p>
          <a:endParaRPr lang="en-US"/>
        </a:p>
      </dgm:t>
    </dgm:pt>
    <dgm:pt modelId="{D0FB4984-0F45-0940-B506-024A223D4829}" type="pres">
      <dgm:prSet presAssocID="{1A384AEF-99E9-8248-B3D2-CCBB78FA644D}" presName="connTx" presStyleLbl="parChTrans1D4" presStyleIdx="2" presStyleCnt="4"/>
      <dgm:spPr/>
      <dgm:t>
        <a:bodyPr/>
        <a:lstStyle/>
        <a:p>
          <a:endParaRPr lang="en-US"/>
        </a:p>
      </dgm:t>
    </dgm:pt>
    <dgm:pt modelId="{B4D0B4C8-E76B-CD48-AE81-8D26457B4ED0}" type="pres">
      <dgm:prSet presAssocID="{FCE3B20F-AB37-F942-9065-21316617F8F0}" presName="root2" presStyleCnt="0"/>
      <dgm:spPr/>
      <dgm:t>
        <a:bodyPr/>
        <a:lstStyle/>
        <a:p>
          <a:endParaRPr lang="en-US"/>
        </a:p>
      </dgm:t>
    </dgm:pt>
    <dgm:pt modelId="{ACDEA6A2-77A2-3742-8D9F-88E7FED11681}" type="pres">
      <dgm:prSet presAssocID="{FCE3B20F-AB37-F942-9065-21316617F8F0}" presName="LevelTwoTextNode" presStyleLbl="node4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B3DC502-F9FF-B94A-9C82-20B09DA3B7F5}" type="pres">
      <dgm:prSet presAssocID="{FCE3B20F-AB37-F942-9065-21316617F8F0}" presName="level3hierChild" presStyleCnt="0"/>
      <dgm:spPr/>
      <dgm:t>
        <a:bodyPr/>
        <a:lstStyle/>
        <a:p>
          <a:endParaRPr lang="en-US"/>
        </a:p>
      </dgm:t>
    </dgm:pt>
    <dgm:pt modelId="{13CBFAC1-CD81-AB4D-AF8D-32F6887D6F43}" type="pres">
      <dgm:prSet presAssocID="{3465A0FC-929E-4640-ACED-92A262301352}" presName="conn2-1" presStyleLbl="parChTrans1D3" presStyleIdx="5" presStyleCnt="7"/>
      <dgm:spPr/>
      <dgm:t>
        <a:bodyPr/>
        <a:lstStyle/>
        <a:p>
          <a:endParaRPr lang="en-US"/>
        </a:p>
      </dgm:t>
    </dgm:pt>
    <dgm:pt modelId="{B6619DB3-9DD1-E74A-8E26-A2EE631DFC37}" type="pres">
      <dgm:prSet presAssocID="{3465A0FC-929E-4640-ACED-92A262301352}" presName="connTx" presStyleLbl="parChTrans1D3" presStyleIdx="5" presStyleCnt="7"/>
      <dgm:spPr/>
      <dgm:t>
        <a:bodyPr/>
        <a:lstStyle/>
        <a:p>
          <a:endParaRPr lang="en-US"/>
        </a:p>
      </dgm:t>
    </dgm:pt>
    <dgm:pt modelId="{E52EF5FA-3621-214C-899E-CEFFCC2C5793}" type="pres">
      <dgm:prSet presAssocID="{78516D83-039C-0B45-895E-4C63B55A89F9}" presName="root2" presStyleCnt="0"/>
      <dgm:spPr/>
      <dgm:t>
        <a:bodyPr/>
        <a:lstStyle/>
        <a:p>
          <a:endParaRPr lang="en-US"/>
        </a:p>
      </dgm:t>
    </dgm:pt>
    <dgm:pt modelId="{A887CAC2-DBDD-794D-AD54-E9DF64B4F31E}" type="pres">
      <dgm:prSet presAssocID="{78516D83-039C-0B45-895E-4C63B55A89F9}" presName="LevelTwoTextNode" presStyleLbl="node3" presStyleIdx="5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5C2BF9-7CB9-A04E-94F7-C75DDADB6430}" type="pres">
      <dgm:prSet presAssocID="{78516D83-039C-0B45-895E-4C63B55A89F9}" presName="level3hierChild" presStyleCnt="0"/>
      <dgm:spPr/>
      <dgm:t>
        <a:bodyPr/>
        <a:lstStyle/>
        <a:p>
          <a:endParaRPr lang="en-US"/>
        </a:p>
      </dgm:t>
    </dgm:pt>
    <dgm:pt modelId="{0F789CFF-CD41-3247-BEE6-24487F81F5DE}" type="pres">
      <dgm:prSet presAssocID="{B34AB201-AD29-D243-9E11-660379342ED2}" presName="conn2-1" presStyleLbl="parChTrans1D3" presStyleIdx="6" presStyleCnt="7"/>
      <dgm:spPr/>
      <dgm:t>
        <a:bodyPr/>
        <a:lstStyle/>
        <a:p>
          <a:endParaRPr lang="en-US"/>
        </a:p>
      </dgm:t>
    </dgm:pt>
    <dgm:pt modelId="{9C813E90-9074-4548-BB69-46DCDF783314}" type="pres">
      <dgm:prSet presAssocID="{B34AB201-AD29-D243-9E11-660379342ED2}" presName="connTx" presStyleLbl="parChTrans1D3" presStyleIdx="6" presStyleCnt="7"/>
      <dgm:spPr/>
      <dgm:t>
        <a:bodyPr/>
        <a:lstStyle/>
        <a:p>
          <a:endParaRPr lang="en-US"/>
        </a:p>
      </dgm:t>
    </dgm:pt>
    <dgm:pt modelId="{9867886A-06CA-F640-949B-76CAD695BC87}" type="pres">
      <dgm:prSet presAssocID="{216410F7-BDC0-E147-AFF8-2EE637B12E3B}" presName="root2" presStyleCnt="0"/>
      <dgm:spPr/>
      <dgm:t>
        <a:bodyPr/>
        <a:lstStyle/>
        <a:p>
          <a:endParaRPr lang="en-US"/>
        </a:p>
      </dgm:t>
    </dgm:pt>
    <dgm:pt modelId="{A9373804-9D18-F14E-B48D-86E44C0F8A2C}" type="pres">
      <dgm:prSet presAssocID="{216410F7-BDC0-E147-AFF8-2EE637B12E3B}" presName="LevelTwoTextNode" presStyleLbl="node3" presStyleIdx="6" presStyleCnt="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5C3B83E-578E-4445-94A1-8B9E3FD1A47D}" type="pres">
      <dgm:prSet presAssocID="{216410F7-BDC0-E147-AFF8-2EE637B12E3B}" presName="level3hierChild" presStyleCnt="0"/>
      <dgm:spPr/>
      <dgm:t>
        <a:bodyPr/>
        <a:lstStyle/>
        <a:p>
          <a:endParaRPr lang="en-US"/>
        </a:p>
      </dgm:t>
    </dgm:pt>
    <dgm:pt modelId="{48260740-3468-DD46-A180-06E794AFBB68}" type="pres">
      <dgm:prSet presAssocID="{5D1AEE99-D0FF-B148-A1C2-077162B5455B}" presName="conn2-1" presStyleLbl="parChTrans1D4" presStyleIdx="3" presStyleCnt="4"/>
      <dgm:spPr/>
      <dgm:t>
        <a:bodyPr/>
        <a:lstStyle/>
        <a:p>
          <a:endParaRPr lang="en-US"/>
        </a:p>
      </dgm:t>
    </dgm:pt>
    <dgm:pt modelId="{8959689B-DE9F-C84E-A660-41220006F685}" type="pres">
      <dgm:prSet presAssocID="{5D1AEE99-D0FF-B148-A1C2-077162B5455B}" presName="connTx" presStyleLbl="parChTrans1D4" presStyleIdx="3" presStyleCnt="4"/>
      <dgm:spPr/>
      <dgm:t>
        <a:bodyPr/>
        <a:lstStyle/>
        <a:p>
          <a:endParaRPr lang="en-US"/>
        </a:p>
      </dgm:t>
    </dgm:pt>
    <dgm:pt modelId="{E5FF72FC-96E5-3D49-AF9F-F5318E2F0700}" type="pres">
      <dgm:prSet presAssocID="{3AF65499-B760-6A44-B4C7-FC0805B94FB4}" presName="root2" presStyleCnt="0"/>
      <dgm:spPr/>
      <dgm:t>
        <a:bodyPr/>
        <a:lstStyle/>
        <a:p>
          <a:endParaRPr lang="en-US"/>
        </a:p>
      </dgm:t>
    </dgm:pt>
    <dgm:pt modelId="{9504BE1E-2897-A04D-862C-8866EC3C4304}" type="pres">
      <dgm:prSet presAssocID="{3AF65499-B760-6A44-B4C7-FC0805B94FB4}" presName="LevelTwoTextNode" presStyleLbl="node4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80532AC-07B7-4A40-9934-70A01E52A2B6}" type="pres">
      <dgm:prSet presAssocID="{3AF65499-B760-6A44-B4C7-FC0805B94FB4}" presName="level3hierChild" presStyleCnt="0"/>
      <dgm:spPr/>
      <dgm:t>
        <a:bodyPr/>
        <a:lstStyle/>
        <a:p>
          <a:endParaRPr lang="en-US"/>
        </a:p>
      </dgm:t>
    </dgm:pt>
  </dgm:ptLst>
  <dgm:cxnLst>
    <dgm:cxn modelId="{4D772ECC-CE57-1A47-9FBC-1AF999662F1C}" srcId="{CECC7FBC-8B84-794A-805D-FC62CDE1D5F1}" destId="{17CF5894-597C-2C45-BB35-5295FDE5F336}" srcOrd="1" destOrd="0" parTransId="{076915E2-C398-6C43-9B6A-3ADB3C63824C}" sibTransId="{6CF78F3A-59B2-E04D-9AE2-7DEF33F31BBF}"/>
    <dgm:cxn modelId="{5784BE18-CB54-A84B-8957-D7D3C3738CE5}" type="presOf" srcId="{DB20A41F-3FC0-8942-8DED-6E7DE0C655A4}" destId="{3DA79FA9-C0E4-4440-8C89-714478E6CFED}" srcOrd="0" destOrd="0" presId="urn:microsoft.com/office/officeart/2008/layout/HorizontalMultiLevelHierarchy"/>
    <dgm:cxn modelId="{2249C31D-0F5F-B24E-8429-8EE83BE49703}" type="presOf" srcId="{B8CC2873-4B1C-8A49-ACFB-F984DCBB1D53}" destId="{A0F64BEA-1D2C-BE4B-A6A9-C8938C253688}" srcOrd="0" destOrd="0" presId="urn:microsoft.com/office/officeart/2008/layout/HorizontalMultiLevelHierarchy"/>
    <dgm:cxn modelId="{C38E61E6-AFB4-0045-A104-7808C02D72AA}" type="presOf" srcId="{8F4D5D22-25A1-0B48-9037-F4CD3D1AE26B}" destId="{A1B9ED1F-E191-3647-9516-B9E635036339}" srcOrd="0" destOrd="0" presId="urn:microsoft.com/office/officeart/2008/layout/HorizontalMultiLevelHierarchy"/>
    <dgm:cxn modelId="{0957C376-1F42-7E4F-8FEA-CE0A3463C423}" srcId="{CECC7FBC-8B84-794A-805D-FC62CDE1D5F1}" destId="{AA7A69AA-A92F-224A-B2FB-6595938A2F99}" srcOrd="2" destOrd="0" parTransId="{7C474015-8D74-2E4C-87F5-62726859012F}" sibTransId="{7892B48B-261D-C04F-9FDC-9399A986FCB2}"/>
    <dgm:cxn modelId="{2ED2B8CF-8963-CB47-90E9-6EDB93D756CA}" srcId="{D4285E05-5969-8040-9CE6-9BF3F113AFF1}" destId="{57AD1334-615A-4A4D-B5B2-98AB63E5C1C2}" srcOrd="1" destOrd="0" parTransId="{E69C5082-022D-514D-A5D7-B88D6602ACE7}" sibTransId="{9ABF85FC-1CA0-594C-9856-93B6D76DA452}"/>
    <dgm:cxn modelId="{A07E181E-1F6E-6E4E-A904-4FBA0FA66775}" type="presOf" srcId="{16B031D9-1EC3-A248-A4FF-DE02CCDA56FB}" destId="{E030B22F-0F9E-F141-B713-4213429AEF31}" srcOrd="0" destOrd="0" presId="urn:microsoft.com/office/officeart/2008/layout/HorizontalMultiLevelHierarchy"/>
    <dgm:cxn modelId="{19CB7CD2-7495-2C48-B494-5587C800B658}" type="presOf" srcId="{6E0DEA0A-10EA-CD4B-B79F-A061910F7DFA}" destId="{8E905F7D-AB2C-1C4E-8C3B-09C7769834A3}" srcOrd="1" destOrd="0" presId="urn:microsoft.com/office/officeart/2008/layout/HorizontalMultiLevelHierarchy"/>
    <dgm:cxn modelId="{745D16B9-B959-AA4D-9A75-F9AD9E442EE0}" type="presOf" srcId="{57AD1334-615A-4A4D-B5B2-98AB63E5C1C2}" destId="{AAEEEA6B-39FC-2E46-B74B-97A9AD9443F0}" srcOrd="0" destOrd="0" presId="urn:microsoft.com/office/officeart/2008/layout/HorizontalMultiLevelHierarchy"/>
    <dgm:cxn modelId="{B284C86C-92F8-F146-A63C-01A5DFDD669C}" type="presOf" srcId="{FCE3B20F-AB37-F942-9065-21316617F8F0}" destId="{ACDEA6A2-77A2-3742-8D9F-88E7FED11681}" srcOrd="0" destOrd="0" presId="urn:microsoft.com/office/officeart/2008/layout/HorizontalMultiLevelHierarchy"/>
    <dgm:cxn modelId="{D72CFCC7-27F6-9548-BFA1-8EEFBBD82387}" type="presOf" srcId="{E69C5082-022D-514D-A5D7-B88D6602ACE7}" destId="{05491917-CB3D-2E45-9A30-E814F192684E}" srcOrd="0" destOrd="0" presId="urn:microsoft.com/office/officeart/2008/layout/HorizontalMultiLevelHierarchy"/>
    <dgm:cxn modelId="{75659128-68F5-644B-B126-DA75237D97F1}" type="presOf" srcId="{3465A0FC-929E-4640-ACED-92A262301352}" destId="{B6619DB3-9DD1-E74A-8E26-A2EE631DFC37}" srcOrd="1" destOrd="0" presId="urn:microsoft.com/office/officeart/2008/layout/HorizontalMultiLevelHierarchy"/>
    <dgm:cxn modelId="{A5A03021-9120-584C-8479-4A87E1A30B99}" type="presOf" srcId="{076915E2-C398-6C43-9B6A-3ADB3C63824C}" destId="{AD737674-E702-8348-85C3-9FA4E394C708}" srcOrd="0" destOrd="0" presId="urn:microsoft.com/office/officeart/2008/layout/HorizontalMultiLevelHierarchy"/>
    <dgm:cxn modelId="{7E5A0404-C25F-054F-8E53-DB2CEAE68232}" type="presOf" srcId="{17CF5894-597C-2C45-BB35-5295FDE5F336}" destId="{A32A7138-E1F5-B54F-8833-7B964EFDD680}" srcOrd="0" destOrd="0" presId="urn:microsoft.com/office/officeart/2008/layout/HorizontalMultiLevelHierarchy"/>
    <dgm:cxn modelId="{44C1DAE6-1F87-4549-B14D-67A584F1BAD3}" srcId="{D4285E05-5969-8040-9CE6-9BF3F113AFF1}" destId="{216410F7-BDC0-E147-AFF8-2EE637B12E3B}" srcOrd="3" destOrd="0" parTransId="{B34AB201-AD29-D243-9E11-660379342ED2}" sibTransId="{80CCFE52-5E02-6E47-BE92-F915F3015192}"/>
    <dgm:cxn modelId="{E06749FB-C055-7D4D-8C55-58EF684DC7AD}" type="presOf" srcId="{6E0DEA0A-10EA-CD4B-B79F-A061910F7DFA}" destId="{D25DCC3C-66F8-6F4A-A45D-D25157EE8CA7}" srcOrd="0" destOrd="0" presId="urn:microsoft.com/office/officeart/2008/layout/HorizontalMultiLevelHierarchy"/>
    <dgm:cxn modelId="{6D5C96B8-081A-0846-85F7-A96C59B3E012}" srcId="{CECC7FBC-8B84-794A-805D-FC62CDE1D5F1}" destId="{B6587252-FF89-D241-A28A-FC39E48DF379}" srcOrd="0" destOrd="0" parTransId="{267FF61D-72E6-B54E-A47D-08EDD1B249DC}" sibTransId="{50CBFD25-4A2B-7C45-AB93-756CA3F4D1CD}"/>
    <dgm:cxn modelId="{DB5B40A3-8FF9-AC40-ACB2-F49DDFF23BD9}" type="presOf" srcId="{267FF61D-72E6-B54E-A47D-08EDD1B249DC}" destId="{54946D3B-7F4F-D243-ACBB-95FF389AC65E}" srcOrd="1" destOrd="0" presId="urn:microsoft.com/office/officeart/2008/layout/HorizontalMultiLevelHierarchy"/>
    <dgm:cxn modelId="{FD48BDAF-8423-794E-BB6F-AEA1F194F396}" type="presOf" srcId="{53984DE6-CECE-E244-B2BA-A413688C3DAB}" destId="{95A91854-218C-2C48-A05E-17315C16320B}" srcOrd="0" destOrd="0" presId="urn:microsoft.com/office/officeart/2008/layout/HorizontalMultiLevelHierarchy"/>
    <dgm:cxn modelId="{1620D94C-B8D5-9944-86AF-0A943CFCB8E7}" srcId="{D4285E05-5969-8040-9CE6-9BF3F113AFF1}" destId="{78516D83-039C-0B45-895E-4C63B55A89F9}" srcOrd="2" destOrd="0" parTransId="{3465A0FC-929E-4640-ACED-92A262301352}" sibTransId="{0DB65D19-A73E-E24B-81EF-6D36F1CCA9AA}"/>
    <dgm:cxn modelId="{47C926F1-CE81-434A-9E30-5FDE5039A3DD}" type="presOf" srcId="{16B031D9-1EC3-A248-A4FF-DE02CCDA56FB}" destId="{DFBAB6AF-B1E5-F74B-B50A-53D7411F1A0E}" srcOrd="1" destOrd="0" presId="urn:microsoft.com/office/officeart/2008/layout/HorizontalMultiLevelHierarchy"/>
    <dgm:cxn modelId="{C4DF54E0-2462-5343-8153-F2F8B8174763}" type="presOf" srcId="{E69C5082-022D-514D-A5D7-B88D6602ACE7}" destId="{6F8D12F8-AA78-7343-AE13-E1C5F69CD8B6}" srcOrd="1" destOrd="0" presId="urn:microsoft.com/office/officeart/2008/layout/HorizontalMultiLevelHierarchy"/>
    <dgm:cxn modelId="{C2F3AB4D-8310-7F45-BBBC-2FC522ECB161}" srcId="{E642029D-5CBB-1040-9655-66DAD9075AAB}" destId="{D4285E05-5969-8040-9CE6-9BF3F113AFF1}" srcOrd="1" destOrd="0" parTransId="{DB20A41F-3FC0-8942-8DED-6E7DE0C655A4}" sibTransId="{2B212205-5EAF-EE46-BF26-DF93A9B7D4D3}"/>
    <dgm:cxn modelId="{F3CAD69E-78CD-B346-BE1A-4E92E274991A}" srcId="{216410F7-BDC0-E147-AFF8-2EE637B12E3B}" destId="{3AF65499-B760-6A44-B4C7-FC0805B94FB4}" srcOrd="0" destOrd="0" parTransId="{5D1AEE99-D0FF-B148-A1C2-077162B5455B}" sibTransId="{43B9C928-BDB6-AD4F-9E09-5722C2E4E599}"/>
    <dgm:cxn modelId="{C8732B8A-D971-764E-9416-CD27BEE94555}" type="presOf" srcId="{1A384AEF-99E9-8248-B3D2-CCBB78FA644D}" destId="{D0FB4984-0F45-0940-B506-024A223D4829}" srcOrd="1" destOrd="0" presId="urn:microsoft.com/office/officeart/2008/layout/HorizontalMultiLevelHierarchy"/>
    <dgm:cxn modelId="{B0B5D06D-8FB9-2D4C-BD3D-6FFC2FFAA6FF}" srcId="{E642029D-5CBB-1040-9655-66DAD9075AAB}" destId="{CECC7FBC-8B84-794A-805D-FC62CDE1D5F1}" srcOrd="0" destOrd="0" parTransId="{6E0DEA0A-10EA-CD4B-B79F-A061910F7DFA}" sibTransId="{F07A81C4-47AC-7648-86D6-E285AE1D5761}"/>
    <dgm:cxn modelId="{A7B8EECA-90DD-554D-945F-1D7200164082}" type="presOf" srcId="{B6587252-FF89-D241-A28A-FC39E48DF379}" destId="{80BA89EF-2CEE-5045-91F4-E6EA53138AD2}" srcOrd="0" destOrd="0" presId="urn:microsoft.com/office/officeart/2008/layout/HorizontalMultiLevelHierarchy"/>
    <dgm:cxn modelId="{5CD298A6-C4EA-A74C-B30A-07D2115ECDBE}" type="presOf" srcId="{B34AB201-AD29-D243-9E11-660379342ED2}" destId="{0F789CFF-CD41-3247-BEE6-24487F81F5DE}" srcOrd="0" destOrd="0" presId="urn:microsoft.com/office/officeart/2008/layout/HorizontalMultiLevelHierarchy"/>
    <dgm:cxn modelId="{1EDC3AED-2B63-1F4A-895F-574677D60672}" type="presOf" srcId="{7C474015-8D74-2E4C-87F5-62726859012F}" destId="{B7ECBF2A-12A7-9442-A1FF-3AFDC957A473}" srcOrd="1" destOrd="0" presId="urn:microsoft.com/office/officeart/2008/layout/HorizontalMultiLevelHierarchy"/>
    <dgm:cxn modelId="{168EEDC4-9E32-F44D-B724-E226BBD33565}" type="presOf" srcId="{DB20A41F-3FC0-8942-8DED-6E7DE0C655A4}" destId="{6D7C2D16-79A4-374C-8FA5-FB26DE0E0BE7}" srcOrd="1" destOrd="0" presId="urn:microsoft.com/office/officeart/2008/layout/HorizontalMultiLevelHierarchy"/>
    <dgm:cxn modelId="{EA08EA36-78B0-1E47-B85F-1BF4F6FF7448}" type="presOf" srcId="{AA7A69AA-A92F-224A-B2FB-6595938A2F99}" destId="{7F2B614E-DDCC-DB49-925F-4409D44E7745}" srcOrd="0" destOrd="0" presId="urn:microsoft.com/office/officeart/2008/layout/HorizontalMultiLevelHierarchy"/>
    <dgm:cxn modelId="{2A936AEA-93DF-C54B-BEE9-B8CCC7D16C5E}" type="presOf" srcId="{78516D83-039C-0B45-895E-4C63B55A89F9}" destId="{A887CAC2-DBDD-794D-AD54-E9DF64B4F31E}" srcOrd="0" destOrd="0" presId="urn:microsoft.com/office/officeart/2008/layout/HorizontalMultiLevelHierarchy"/>
    <dgm:cxn modelId="{0DBCE4E4-BCAE-A144-ACB4-202237324CCE}" type="presOf" srcId="{267FF61D-72E6-B54E-A47D-08EDD1B249DC}" destId="{98A55B33-3055-CF41-8D66-80861803A44E}" srcOrd="0" destOrd="0" presId="urn:microsoft.com/office/officeart/2008/layout/HorizontalMultiLevelHierarchy"/>
    <dgm:cxn modelId="{8397CE20-4658-144A-A422-D799171E8B71}" type="presOf" srcId="{B34AB201-AD29-D243-9E11-660379342ED2}" destId="{9C813E90-9074-4548-BB69-46DCDF783314}" srcOrd="1" destOrd="0" presId="urn:microsoft.com/office/officeart/2008/layout/HorizontalMultiLevelHierarchy"/>
    <dgm:cxn modelId="{B8CD1123-3A61-ED48-9FC5-5728FC8AD8F1}" type="presOf" srcId="{3AF65499-B760-6A44-B4C7-FC0805B94FB4}" destId="{9504BE1E-2897-A04D-862C-8866EC3C4304}" srcOrd="0" destOrd="0" presId="urn:microsoft.com/office/officeart/2008/layout/HorizontalMultiLevelHierarchy"/>
    <dgm:cxn modelId="{3D6D2AB4-DABB-AC47-94CE-C75EA8B376C1}" srcId="{57AD1334-615A-4A4D-B5B2-98AB63E5C1C2}" destId="{FCE3B20F-AB37-F942-9065-21316617F8F0}" srcOrd="2" destOrd="0" parTransId="{1A384AEF-99E9-8248-B3D2-CCBB78FA644D}" sibTransId="{4AF7E002-41A5-A54F-BE5A-001DF682A576}"/>
    <dgm:cxn modelId="{0EE7FC8D-5DAB-314D-A730-4943556490E4}" type="presOf" srcId="{5D1AEE99-D0FF-B148-A1C2-077162B5455B}" destId="{48260740-3468-DD46-A180-06E794AFBB68}" srcOrd="0" destOrd="0" presId="urn:microsoft.com/office/officeart/2008/layout/HorizontalMultiLevelHierarchy"/>
    <dgm:cxn modelId="{0A5227F0-B98F-1548-9DB8-28B32AA2DDF2}" type="presOf" srcId="{076915E2-C398-6C43-9B6A-3ADB3C63824C}" destId="{0B64C7E7-88CE-F344-A1A8-EDB8E76437FF}" srcOrd="1" destOrd="0" presId="urn:microsoft.com/office/officeart/2008/layout/HorizontalMultiLevelHierarchy"/>
    <dgm:cxn modelId="{7BDE3617-14D1-DC49-91B5-BA3B755BD2A3}" type="presOf" srcId="{D4285E05-5969-8040-9CE6-9BF3F113AFF1}" destId="{D339D776-4D19-294D-B85B-55B1A5E12F25}" srcOrd="0" destOrd="0" presId="urn:microsoft.com/office/officeart/2008/layout/HorizontalMultiLevelHierarchy"/>
    <dgm:cxn modelId="{4184369D-B182-BA42-B6D9-2DAA1ACB8B45}" type="presOf" srcId="{216410F7-BDC0-E147-AFF8-2EE637B12E3B}" destId="{A9373804-9D18-F14E-B48D-86E44C0F8A2C}" srcOrd="0" destOrd="0" presId="urn:microsoft.com/office/officeart/2008/layout/HorizontalMultiLevelHierarchy"/>
    <dgm:cxn modelId="{24A64001-1528-C143-95EA-7DA99E7F9880}" type="presOf" srcId="{5D1AEE99-D0FF-B148-A1C2-077162B5455B}" destId="{8959689B-DE9F-C84E-A660-41220006F685}" srcOrd="1" destOrd="0" presId="urn:microsoft.com/office/officeart/2008/layout/HorizontalMultiLevelHierarchy"/>
    <dgm:cxn modelId="{9B35F061-F04F-CA49-9FB4-0032E79A0020}" type="presOf" srcId="{1BA89CBB-7CBC-1447-B329-E164292FE188}" destId="{6D5B9B77-D456-B647-BDAF-7EA3661F79CA}" srcOrd="0" destOrd="0" presId="urn:microsoft.com/office/officeart/2008/layout/HorizontalMultiLevelHierarchy"/>
    <dgm:cxn modelId="{38E90792-7C9B-664C-99C1-20C03B4B45A5}" type="presOf" srcId="{1BA89CBB-7CBC-1447-B329-E164292FE188}" destId="{29FB26E1-00AD-304C-A15B-CEE561B47246}" srcOrd="1" destOrd="0" presId="urn:microsoft.com/office/officeart/2008/layout/HorizontalMultiLevelHierarchy"/>
    <dgm:cxn modelId="{2967EE8B-3199-BE4B-9418-EE94FF930B5F}" type="presOf" srcId="{5C231B2D-AE80-834E-8754-5DFA5A7AEBEA}" destId="{999C9235-2302-E240-9FEA-014190FEB499}" srcOrd="0" destOrd="0" presId="urn:microsoft.com/office/officeart/2008/layout/HorizontalMultiLevelHierarchy"/>
    <dgm:cxn modelId="{6DCA9CA3-DDA5-BC40-A4D0-75538EFB3AA0}" type="presOf" srcId="{4E14DD21-CE05-1B4C-8E4E-03F1CAED53EF}" destId="{D72DA9CD-755F-7B46-A892-12CA09876035}" srcOrd="0" destOrd="0" presId="urn:microsoft.com/office/officeart/2008/layout/HorizontalMultiLevelHierarchy"/>
    <dgm:cxn modelId="{73B3AAC7-A3F3-214B-BC0C-EE0A9EE48C39}" type="presOf" srcId="{E642029D-5CBB-1040-9655-66DAD9075AAB}" destId="{8A9A4673-5BCC-AF4B-8741-19DB71839F6A}" srcOrd="0" destOrd="0" presId="urn:microsoft.com/office/officeart/2008/layout/HorizontalMultiLevelHierarchy"/>
    <dgm:cxn modelId="{3E864F8C-8CFD-3E42-B566-071165B0D93B}" type="presOf" srcId="{CECC7FBC-8B84-794A-805D-FC62CDE1D5F1}" destId="{B46FDC4B-681B-C74B-A56A-E91CE3FC0F69}" srcOrd="0" destOrd="0" presId="urn:microsoft.com/office/officeart/2008/layout/HorizontalMultiLevelHierarchy"/>
    <dgm:cxn modelId="{CCDB6050-1C0F-B64B-BA45-62BCE0ECA88D}" type="presOf" srcId="{3465A0FC-929E-4640-ACED-92A262301352}" destId="{13CBFAC1-CD81-AB4D-AF8D-32F6887D6F43}" srcOrd="0" destOrd="0" presId="urn:microsoft.com/office/officeart/2008/layout/HorizontalMultiLevelHierarchy"/>
    <dgm:cxn modelId="{C022F9C2-1410-754F-812D-80114883973C}" srcId="{57AD1334-615A-4A4D-B5B2-98AB63E5C1C2}" destId="{B8CC2873-4B1C-8A49-ACFB-F984DCBB1D53}" srcOrd="1" destOrd="0" parTransId="{16B031D9-1EC3-A248-A4FF-DE02CCDA56FB}" sibTransId="{B875B9DD-1EED-D34D-A101-3058EAF4C2FD}"/>
    <dgm:cxn modelId="{84454415-B183-144B-813B-DEA8AB9AAB42}" type="presOf" srcId="{7C474015-8D74-2E4C-87F5-62726859012F}" destId="{BFB1E226-459C-AA48-A993-57E1000468C8}" srcOrd="0" destOrd="0" presId="urn:microsoft.com/office/officeart/2008/layout/HorizontalMultiLevelHierarchy"/>
    <dgm:cxn modelId="{28F4E6A9-1E4B-A944-8BD0-4F393E128074}" srcId="{4E14DD21-CE05-1B4C-8E4E-03F1CAED53EF}" destId="{E642029D-5CBB-1040-9655-66DAD9075AAB}" srcOrd="0" destOrd="0" parTransId="{162927FC-552C-E54C-9057-26A5F1452577}" sibTransId="{1EA843A1-ECE8-E443-827A-E9C88E80DF75}"/>
    <dgm:cxn modelId="{D7F2B1F9-F9BE-2C46-B2E1-5BBC1B234CB2}" srcId="{57AD1334-615A-4A4D-B5B2-98AB63E5C1C2}" destId="{8F4D5D22-25A1-0B48-9037-F4CD3D1AE26B}" srcOrd="0" destOrd="0" parTransId="{1BA89CBB-7CBC-1447-B329-E164292FE188}" sibTransId="{C67B8EFC-F69D-F94C-B26C-AA738620DB54}"/>
    <dgm:cxn modelId="{B7560ACE-75DF-304A-A7AA-9CEAEC935428}" type="presOf" srcId="{5C231B2D-AE80-834E-8754-5DFA5A7AEBEA}" destId="{B44F6BA4-A1ED-2B41-8E99-B48CAD135459}" srcOrd="1" destOrd="0" presId="urn:microsoft.com/office/officeart/2008/layout/HorizontalMultiLevelHierarchy"/>
    <dgm:cxn modelId="{47E04E04-E4C9-AD47-9805-B5FE6E6AA11B}" srcId="{D4285E05-5969-8040-9CE6-9BF3F113AFF1}" destId="{53984DE6-CECE-E244-B2BA-A413688C3DAB}" srcOrd="0" destOrd="0" parTransId="{5C231B2D-AE80-834E-8754-5DFA5A7AEBEA}" sibTransId="{6370CD76-3663-D14F-A2D3-A6BAC45E2379}"/>
    <dgm:cxn modelId="{47387517-8352-DF42-B650-26C325F9974B}" type="presOf" srcId="{1A384AEF-99E9-8248-B3D2-CCBB78FA644D}" destId="{BEA6D528-6CF2-FE4E-92E4-2D4729095B48}" srcOrd="0" destOrd="0" presId="urn:microsoft.com/office/officeart/2008/layout/HorizontalMultiLevelHierarchy"/>
    <dgm:cxn modelId="{03D6233B-00A4-4A44-8E53-47EA1FCD3793}" type="presParOf" srcId="{D72DA9CD-755F-7B46-A892-12CA09876035}" destId="{E867CF5F-EE1A-D342-8AAC-6736C342FBA1}" srcOrd="0" destOrd="0" presId="urn:microsoft.com/office/officeart/2008/layout/HorizontalMultiLevelHierarchy"/>
    <dgm:cxn modelId="{1C26B1D8-DC56-684B-B4CC-2A7BBE3A6BE5}" type="presParOf" srcId="{E867CF5F-EE1A-D342-8AAC-6736C342FBA1}" destId="{8A9A4673-5BCC-AF4B-8741-19DB71839F6A}" srcOrd="0" destOrd="0" presId="urn:microsoft.com/office/officeart/2008/layout/HorizontalMultiLevelHierarchy"/>
    <dgm:cxn modelId="{1FD5B43F-0648-6642-B937-025A4E57C1E0}" type="presParOf" srcId="{E867CF5F-EE1A-D342-8AAC-6736C342FBA1}" destId="{8D8595CC-792D-BA4E-AA3F-21103626BD65}" srcOrd="1" destOrd="0" presId="urn:microsoft.com/office/officeart/2008/layout/HorizontalMultiLevelHierarchy"/>
    <dgm:cxn modelId="{583D7A7E-C4C3-FC43-B829-6E336B13BD83}" type="presParOf" srcId="{8D8595CC-792D-BA4E-AA3F-21103626BD65}" destId="{D25DCC3C-66F8-6F4A-A45D-D25157EE8CA7}" srcOrd="0" destOrd="0" presId="urn:microsoft.com/office/officeart/2008/layout/HorizontalMultiLevelHierarchy"/>
    <dgm:cxn modelId="{711D228F-2C34-EA4D-8178-831A14035D8F}" type="presParOf" srcId="{D25DCC3C-66F8-6F4A-A45D-D25157EE8CA7}" destId="{8E905F7D-AB2C-1C4E-8C3B-09C7769834A3}" srcOrd="0" destOrd="0" presId="urn:microsoft.com/office/officeart/2008/layout/HorizontalMultiLevelHierarchy"/>
    <dgm:cxn modelId="{EF31519F-4709-AE43-90D3-9EBE7D0876B5}" type="presParOf" srcId="{8D8595CC-792D-BA4E-AA3F-21103626BD65}" destId="{0CE5105A-B7EE-7C4A-B03C-BFE894E219B5}" srcOrd="1" destOrd="0" presId="urn:microsoft.com/office/officeart/2008/layout/HorizontalMultiLevelHierarchy"/>
    <dgm:cxn modelId="{BEA590BB-D6AE-A64C-B18C-56D785339DB5}" type="presParOf" srcId="{0CE5105A-B7EE-7C4A-B03C-BFE894E219B5}" destId="{B46FDC4B-681B-C74B-A56A-E91CE3FC0F69}" srcOrd="0" destOrd="0" presId="urn:microsoft.com/office/officeart/2008/layout/HorizontalMultiLevelHierarchy"/>
    <dgm:cxn modelId="{DA31C2C8-28C2-F945-BADF-FBBCFD3BF55F}" type="presParOf" srcId="{0CE5105A-B7EE-7C4A-B03C-BFE894E219B5}" destId="{3DD7DC37-0050-BB48-8D47-B1CE7FBC93CD}" srcOrd="1" destOrd="0" presId="urn:microsoft.com/office/officeart/2008/layout/HorizontalMultiLevelHierarchy"/>
    <dgm:cxn modelId="{242CC07D-6C54-6743-B074-2CEE76E20FD8}" type="presParOf" srcId="{3DD7DC37-0050-BB48-8D47-B1CE7FBC93CD}" destId="{98A55B33-3055-CF41-8D66-80861803A44E}" srcOrd="0" destOrd="0" presId="urn:microsoft.com/office/officeart/2008/layout/HorizontalMultiLevelHierarchy"/>
    <dgm:cxn modelId="{A1E90DDC-2D20-D347-BD18-9893A8702FBA}" type="presParOf" srcId="{98A55B33-3055-CF41-8D66-80861803A44E}" destId="{54946D3B-7F4F-D243-ACBB-95FF389AC65E}" srcOrd="0" destOrd="0" presId="urn:microsoft.com/office/officeart/2008/layout/HorizontalMultiLevelHierarchy"/>
    <dgm:cxn modelId="{6A2A5BEE-76E9-164F-92BC-0D1BA30269C2}" type="presParOf" srcId="{3DD7DC37-0050-BB48-8D47-B1CE7FBC93CD}" destId="{524D5230-1F19-9043-8469-948E3563D57D}" srcOrd="1" destOrd="0" presId="urn:microsoft.com/office/officeart/2008/layout/HorizontalMultiLevelHierarchy"/>
    <dgm:cxn modelId="{6E719F08-2C48-A842-B168-CAEDFBC6A87F}" type="presParOf" srcId="{524D5230-1F19-9043-8469-948E3563D57D}" destId="{80BA89EF-2CEE-5045-91F4-E6EA53138AD2}" srcOrd="0" destOrd="0" presId="urn:microsoft.com/office/officeart/2008/layout/HorizontalMultiLevelHierarchy"/>
    <dgm:cxn modelId="{A270E36B-62B3-C848-943F-A0C1AA48DA7D}" type="presParOf" srcId="{524D5230-1F19-9043-8469-948E3563D57D}" destId="{F01D37A7-B2C5-B946-8792-5A9FF3E742A8}" srcOrd="1" destOrd="0" presId="urn:microsoft.com/office/officeart/2008/layout/HorizontalMultiLevelHierarchy"/>
    <dgm:cxn modelId="{6BB40AD5-C4FE-834F-9D56-91FFB9D12B7D}" type="presParOf" srcId="{3DD7DC37-0050-BB48-8D47-B1CE7FBC93CD}" destId="{AD737674-E702-8348-85C3-9FA4E394C708}" srcOrd="2" destOrd="0" presId="urn:microsoft.com/office/officeart/2008/layout/HorizontalMultiLevelHierarchy"/>
    <dgm:cxn modelId="{3D73A0F7-45F5-4D4D-BC2F-AC9BC0145481}" type="presParOf" srcId="{AD737674-E702-8348-85C3-9FA4E394C708}" destId="{0B64C7E7-88CE-F344-A1A8-EDB8E76437FF}" srcOrd="0" destOrd="0" presId="urn:microsoft.com/office/officeart/2008/layout/HorizontalMultiLevelHierarchy"/>
    <dgm:cxn modelId="{2CDB5AD7-BE75-E249-8CB8-5DAB1249C256}" type="presParOf" srcId="{3DD7DC37-0050-BB48-8D47-B1CE7FBC93CD}" destId="{A15F56F1-72E3-0E4B-BFBE-1E2D1DEDC363}" srcOrd="3" destOrd="0" presId="urn:microsoft.com/office/officeart/2008/layout/HorizontalMultiLevelHierarchy"/>
    <dgm:cxn modelId="{77D51513-2E20-2844-8357-EB0604D4E85C}" type="presParOf" srcId="{A15F56F1-72E3-0E4B-BFBE-1E2D1DEDC363}" destId="{A32A7138-E1F5-B54F-8833-7B964EFDD680}" srcOrd="0" destOrd="0" presId="urn:microsoft.com/office/officeart/2008/layout/HorizontalMultiLevelHierarchy"/>
    <dgm:cxn modelId="{21C18FC1-6379-F341-96E8-A51916115998}" type="presParOf" srcId="{A15F56F1-72E3-0E4B-BFBE-1E2D1DEDC363}" destId="{5AFA2896-39CD-4E45-849E-0C37A5091DBB}" srcOrd="1" destOrd="0" presId="urn:microsoft.com/office/officeart/2008/layout/HorizontalMultiLevelHierarchy"/>
    <dgm:cxn modelId="{7D97CA0C-4200-2942-B6E0-44E4D000C987}" type="presParOf" srcId="{3DD7DC37-0050-BB48-8D47-B1CE7FBC93CD}" destId="{BFB1E226-459C-AA48-A993-57E1000468C8}" srcOrd="4" destOrd="0" presId="urn:microsoft.com/office/officeart/2008/layout/HorizontalMultiLevelHierarchy"/>
    <dgm:cxn modelId="{1F87160B-014C-634A-912B-C628C707D891}" type="presParOf" srcId="{BFB1E226-459C-AA48-A993-57E1000468C8}" destId="{B7ECBF2A-12A7-9442-A1FF-3AFDC957A473}" srcOrd="0" destOrd="0" presId="urn:microsoft.com/office/officeart/2008/layout/HorizontalMultiLevelHierarchy"/>
    <dgm:cxn modelId="{3618D794-E4B1-7841-9507-588981849805}" type="presParOf" srcId="{3DD7DC37-0050-BB48-8D47-B1CE7FBC93CD}" destId="{C46CCF44-01F4-7C4D-872C-5567DABF5352}" srcOrd="5" destOrd="0" presId="urn:microsoft.com/office/officeart/2008/layout/HorizontalMultiLevelHierarchy"/>
    <dgm:cxn modelId="{2259E27E-2C93-7A44-BCCA-D5747EE07C9F}" type="presParOf" srcId="{C46CCF44-01F4-7C4D-872C-5567DABF5352}" destId="{7F2B614E-DDCC-DB49-925F-4409D44E7745}" srcOrd="0" destOrd="0" presId="urn:microsoft.com/office/officeart/2008/layout/HorizontalMultiLevelHierarchy"/>
    <dgm:cxn modelId="{941538C2-3C84-9248-A3A3-CB9CD1FF7461}" type="presParOf" srcId="{C46CCF44-01F4-7C4D-872C-5567DABF5352}" destId="{4D02C477-F9DF-4D41-9279-5A9E066D13A8}" srcOrd="1" destOrd="0" presId="urn:microsoft.com/office/officeart/2008/layout/HorizontalMultiLevelHierarchy"/>
    <dgm:cxn modelId="{FB4FD244-F7EA-F541-A2DB-79A10BBB3E8B}" type="presParOf" srcId="{8D8595CC-792D-BA4E-AA3F-21103626BD65}" destId="{3DA79FA9-C0E4-4440-8C89-714478E6CFED}" srcOrd="2" destOrd="0" presId="urn:microsoft.com/office/officeart/2008/layout/HorizontalMultiLevelHierarchy"/>
    <dgm:cxn modelId="{A4FCD3D3-A278-3A42-AE0C-9090B7626767}" type="presParOf" srcId="{3DA79FA9-C0E4-4440-8C89-714478E6CFED}" destId="{6D7C2D16-79A4-374C-8FA5-FB26DE0E0BE7}" srcOrd="0" destOrd="0" presId="urn:microsoft.com/office/officeart/2008/layout/HorizontalMultiLevelHierarchy"/>
    <dgm:cxn modelId="{57B8B8AC-63E5-5342-A143-1EDFBE5C8EAB}" type="presParOf" srcId="{8D8595CC-792D-BA4E-AA3F-21103626BD65}" destId="{C694CD87-69C3-BA4F-87E6-F6CF370C1476}" srcOrd="3" destOrd="0" presId="urn:microsoft.com/office/officeart/2008/layout/HorizontalMultiLevelHierarchy"/>
    <dgm:cxn modelId="{863B4507-4F85-CB4C-9AEE-06511988183C}" type="presParOf" srcId="{C694CD87-69C3-BA4F-87E6-F6CF370C1476}" destId="{D339D776-4D19-294D-B85B-55B1A5E12F25}" srcOrd="0" destOrd="0" presId="urn:microsoft.com/office/officeart/2008/layout/HorizontalMultiLevelHierarchy"/>
    <dgm:cxn modelId="{29DB1B64-4651-C540-AF9F-FF5529047448}" type="presParOf" srcId="{C694CD87-69C3-BA4F-87E6-F6CF370C1476}" destId="{1BC9BFD2-FDC6-B545-861F-341E7A4544BA}" srcOrd="1" destOrd="0" presId="urn:microsoft.com/office/officeart/2008/layout/HorizontalMultiLevelHierarchy"/>
    <dgm:cxn modelId="{BC567CA4-6BF9-CB44-8B36-90C1A9758C01}" type="presParOf" srcId="{1BC9BFD2-FDC6-B545-861F-341E7A4544BA}" destId="{999C9235-2302-E240-9FEA-014190FEB499}" srcOrd="0" destOrd="0" presId="urn:microsoft.com/office/officeart/2008/layout/HorizontalMultiLevelHierarchy"/>
    <dgm:cxn modelId="{54EBD18E-F5D7-084A-B58B-1E04E7200269}" type="presParOf" srcId="{999C9235-2302-E240-9FEA-014190FEB499}" destId="{B44F6BA4-A1ED-2B41-8E99-B48CAD135459}" srcOrd="0" destOrd="0" presId="urn:microsoft.com/office/officeart/2008/layout/HorizontalMultiLevelHierarchy"/>
    <dgm:cxn modelId="{9EC4B6DC-B888-D045-AB73-58890C27B3FA}" type="presParOf" srcId="{1BC9BFD2-FDC6-B545-861F-341E7A4544BA}" destId="{606188D5-9E5F-834F-A0D4-E4D7B0C25BC9}" srcOrd="1" destOrd="0" presId="urn:microsoft.com/office/officeart/2008/layout/HorizontalMultiLevelHierarchy"/>
    <dgm:cxn modelId="{076AF989-B270-FF4F-A95F-4AB297016241}" type="presParOf" srcId="{606188D5-9E5F-834F-A0D4-E4D7B0C25BC9}" destId="{95A91854-218C-2C48-A05E-17315C16320B}" srcOrd="0" destOrd="0" presId="urn:microsoft.com/office/officeart/2008/layout/HorizontalMultiLevelHierarchy"/>
    <dgm:cxn modelId="{8EC96D9B-70CF-D047-9C96-5FE114285CED}" type="presParOf" srcId="{606188D5-9E5F-834F-A0D4-E4D7B0C25BC9}" destId="{DB157194-4B48-5644-B9A3-82031A06F995}" srcOrd="1" destOrd="0" presId="urn:microsoft.com/office/officeart/2008/layout/HorizontalMultiLevelHierarchy"/>
    <dgm:cxn modelId="{FCA7FA57-05FE-E84A-94C5-B021CAFBC0C3}" type="presParOf" srcId="{1BC9BFD2-FDC6-B545-861F-341E7A4544BA}" destId="{05491917-CB3D-2E45-9A30-E814F192684E}" srcOrd="2" destOrd="0" presId="urn:microsoft.com/office/officeart/2008/layout/HorizontalMultiLevelHierarchy"/>
    <dgm:cxn modelId="{D6F025EE-F0FE-2342-9C8A-796EAA2A2FE2}" type="presParOf" srcId="{05491917-CB3D-2E45-9A30-E814F192684E}" destId="{6F8D12F8-AA78-7343-AE13-E1C5F69CD8B6}" srcOrd="0" destOrd="0" presId="urn:microsoft.com/office/officeart/2008/layout/HorizontalMultiLevelHierarchy"/>
    <dgm:cxn modelId="{7070202F-07D6-094C-9A46-6754A91565F0}" type="presParOf" srcId="{1BC9BFD2-FDC6-B545-861F-341E7A4544BA}" destId="{00549770-051F-7340-8C6D-A395524E54F4}" srcOrd="3" destOrd="0" presId="urn:microsoft.com/office/officeart/2008/layout/HorizontalMultiLevelHierarchy"/>
    <dgm:cxn modelId="{B25B749D-6B00-024D-85CB-26A14F683BC1}" type="presParOf" srcId="{00549770-051F-7340-8C6D-A395524E54F4}" destId="{AAEEEA6B-39FC-2E46-B74B-97A9AD9443F0}" srcOrd="0" destOrd="0" presId="urn:microsoft.com/office/officeart/2008/layout/HorizontalMultiLevelHierarchy"/>
    <dgm:cxn modelId="{D01F1D31-3F45-9B4B-ABA9-ABC5BC9E2A2E}" type="presParOf" srcId="{00549770-051F-7340-8C6D-A395524E54F4}" destId="{2324A353-E75D-814B-851C-71E86595862F}" srcOrd="1" destOrd="0" presId="urn:microsoft.com/office/officeart/2008/layout/HorizontalMultiLevelHierarchy"/>
    <dgm:cxn modelId="{C09F3521-EE27-284B-8243-B4C3E820F793}" type="presParOf" srcId="{2324A353-E75D-814B-851C-71E86595862F}" destId="{6D5B9B77-D456-B647-BDAF-7EA3661F79CA}" srcOrd="0" destOrd="0" presId="urn:microsoft.com/office/officeart/2008/layout/HorizontalMultiLevelHierarchy"/>
    <dgm:cxn modelId="{3CAC518B-DFB8-D543-8C15-A561440D23CE}" type="presParOf" srcId="{6D5B9B77-D456-B647-BDAF-7EA3661F79CA}" destId="{29FB26E1-00AD-304C-A15B-CEE561B47246}" srcOrd="0" destOrd="0" presId="urn:microsoft.com/office/officeart/2008/layout/HorizontalMultiLevelHierarchy"/>
    <dgm:cxn modelId="{562625EE-7679-1E49-9664-8A8478DDB5E8}" type="presParOf" srcId="{2324A353-E75D-814B-851C-71E86595862F}" destId="{8107BAAE-0CDF-DD4F-91FD-1334A89BE5D8}" srcOrd="1" destOrd="0" presId="urn:microsoft.com/office/officeart/2008/layout/HorizontalMultiLevelHierarchy"/>
    <dgm:cxn modelId="{216DA4C3-7241-8F4A-AFCC-126A20EEB39F}" type="presParOf" srcId="{8107BAAE-0CDF-DD4F-91FD-1334A89BE5D8}" destId="{A1B9ED1F-E191-3647-9516-B9E635036339}" srcOrd="0" destOrd="0" presId="urn:microsoft.com/office/officeart/2008/layout/HorizontalMultiLevelHierarchy"/>
    <dgm:cxn modelId="{B1419732-663E-4547-B27A-C72E5AD3C65A}" type="presParOf" srcId="{8107BAAE-0CDF-DD4F-91FD-1334A89BE5D8}" destId="{8127FCCC-F1F9-0945-88E4-1CD5729E7446}" srcOrd="1" destOrd="0" presId="urn:microsoft.com/office/officeart/2008/layout/HorizontalMultiLevelHierarchy"/>
    <dgm:cxn modelId="{EA81FCD3-A7A4-6844-A5E6-95B058A5A4BC}" type="presParOf" srcId="{2324A353-E75D-814B-851C-71E86595862F}" destId="{E030B22F-0F9E-F141-B713-4213429AEF31}" srcOrd="2" destOrd="0" presId="urn:microsoft.com/office/officeart/2008/layout/HorizontalMultiLevelHierarchy"/>
    <dgm:cxn modelId="{7B38EBF3-EDAB-4043-8ABA-C9A255808C99}" type="presParOf" srcId="{E030B22F-0F9E-F141-B713-4213429AEF31}" destId="{DFBAB6AF-B1E5-F74B-B50A-53D7411F1A0E}" srcOrd="0" destOrd="0" presId="urn:microsoft.com/office/officeart/2008/layout/HorizontalMultiLevelHierarchy"/>
    <dgm:cxn modelId="{C13651AA-DDBD-6943-B5C0-79990ACEE2C5}" type="presParOf" srcId="{2324A353-E75D-814B-851C-71E86595862F}" destId="{0C7C8D6D-BA6D-C044-B63D-D57A9164D687}" srcOrd="3" destOrd="0" presId="urn:microsoft.com/office/officeart/2008/layout/HorizontalMultiLevelHierarchy"/>
    <dgm:cxn modelId="{66728F6D-0521-8F49-B0EF-BCC2C0241047}" type="presParOf" srcId="{0C7C8D6D-BA6D-C044-B63D-D57A9164D687}" destId="{A0F64BEA-1D2C-BE4B-A6A9-C8938C253688}" srcOrd="0" destOrd="0" presId="urn:microsoft.com/office/officeart/2008/layout/HorizontalMultiLevelHierarchy"/>
    <dgm:cxn modelId="{7D756D7D-6F49-5548-96F3-994E6A2E8380}" type="presParOf" srcId="{0C7C8D6D-BA6D-C044-B63D-D57A9164D687}" destId="{FFF8CA0D-21C8-DB43-8829-21997FA92A75}" srcOrd="1" destOrd="0" presId="urn:microsoft.com/office/officeart/2008/layout/HorizontalMultiLevelHierarchy"/>
    <dgm:cxn modelId="{FFCF0CAD-1699-B84D-9592-AC2BFED433C1}" type="presParOf" srcId="{2324A353-E75D-814B-851C-71E86595862F}" destId="{BEA6D528-6CF2-FE4E-92E4-2D4729095B48}" srcOrd="4" destOrd="0" presId="urn:microsoft.com/office/officeart/2008/layout/HorizontalMultiLevelHierarchy"/>
    <dgm:cxn modelId="{F2FEA982-5EFF-1B4C-B6DA-08B91321055C}" type="presParOf" srcId="{BEA6D528-6CF2-FE4E-92E4-2D4729095B48}" destId="{D0FB4984-0F45-0940-B506-024A223D4829}" srcOrd="0" destOrd="0" presId="urn:microsoft.com/office/officeart/2008/layout/HorizontalMultiLevelHierarchy"/>
    <dgm:cxn modelId="{E78B6F57-04D7-3840-AC09-2C8F4C23FD41}" type="presParOf" srcId="{2324A353-E75D-814B-851C-71E86595862F}" destId="{B4D0B4C8-E76B-CD48-AE81-8D26457B4ED0}" srcOrd="5" destOrd="0" presId="urn:microsoft.com/office/officeart/2008/layout/HorizontalMultiLevelHierarchy"/>
    <dgm:cxn modelId="{964D8DAA-22BC-0F4C-9083-F5BCAAAD29CA}" type="presParOf" srcId="{B4D0B4C8-E76B-CD48-AE81-8D26457B4ED0}" destId="{ACDEA6A2-77A2-3742-8D9F-88E7FED11681}" srcOrd="0" destOrd="0" presId="urn:microsoft.com/office/officeart/2008/layout/HorizontalMultiLevelHierarchy"/>
    <dgm:cxn modelId="{4196AB56-B7BE-6944-9D0B-39B9FB06E878}" type="presParOf" srcId="{B4D0B4C8-E76B-CD48-AE81-8D26457B4ED0}" destId="{BB3DC502-F9FF-B94A-9C82-20B09DA3B7F5}" srcOrd="1" destOrd="0" presId="urn:microsoft.com/office/officeart/2008/layout/HorizontalMultiLevelHierarchy"/>
    <dgm:cxn modelId="{B5B8B057-BEE4-054C-B344-7F4641E525AD}" type="presParOf" srcId="{1BC9BFD2-FDC6-B545-861F-341E7A4544BA}" destId="{13CBFAC1-CD81-AB4D-AF8D-32F6887D6F43}" srcOrd="4" destOrd="0" presId="urn:microsoft.com/office/officeart/2008/layout/HorizontalMultiLevelHierarchy"/>
    <dgm:cxn modelId="{B136F31E-FB9B-7148-8214-ED5FD5982F1B}" type="presParOf" srcId="{13CBFAC1-CD81-AB4D-AF8D-32F6887D6F43}" destId="{B6619DB3-9DD1-E74A-8E26-A2EE631DFC37}" srcOrd="0" destOrd="0" presId="urn:microsoft.com/office/officeart/2008/layout/HorizontalMultiLevelHierarchy"/>
    <dgm:cxn modelId="{23080D56-F3F6-544E-B8BD-7AE16A2AD560}" type="presParOf" srcId="{1BC9BFD2-FDC6-B545-861F-341E7A4544BA}" destId="{E52EF5FA-3621-214C-899E-CEFFCC2C5793}" srcOrd="5" destOrd="0" presId="urn:microsoft.com/office/officeart/2008/layout/HorizontalMultiLevelHierarchy"/>
    <dgm:cxn modelId="{D1D9F68D-D460-E54C-B7F6-694535326860}" type="presParOf" srcId="{E52EF5FA-3621-214C-899E-CEFFCC2C5793}" destId="{A887CAC2-DBDD-794D-AD54-E9DF64B4F31E}" srcOrd="0" destOrd="0" presId="urn:microsoft.com/office/officeart/2008/layout/HorizontalMultiLevelHierarchy"/>
    <dgm:cxn modelId="{4B5B2A44-17D3-E049-A8DB-2594A1F5A0C7}" type="presParOf" srcId="{E52EF5FA-3621-214C-899E-CEFFCC2C5793}" destId="{0B5C2BF9-7CB9-A04E-94F7-C75DDADB6430}" srcOrd="1" destOrd="0" presId="urn:microsoft.com/office/officeart/2008/layout/HorizontalMultiLevelHierarchy"/>
    <dgm:cxn modelId="{9AA81F7B-0798-9E44-BD55-975E17084DFC}" type="presParOf" srcId="{1BC9BFD2-FDC6-B545-861F-341E7A4544BA}" destId="{0F789CFF-CD41-3247-BEE6-24487F81F5DE}" srcOrd="6" destOrd="0" presId="urn:microsoft.com/office/officeart/2008/layout/HorizontalMultiLevelHierarchy"/>
    <dgm:cxn modelId="{E4FFAAA9-4821-E94E-BA49-AD30ACA77357}" type="presParOf" srcId="{0F789CFF-CD41-3247-BEE6-24487F81F5DE}" destId="{9C813E90-9074-4548-BB69-46DCDF783314}" srcOrd="0" destOrd="0" presId="urn:microsoft.com/office/officeart/2008/layout/HorizontalMultiLevelHierarchy"/>
    <dgm:cxn modelId="{A6E6DE9A-B8AD-2840-AAB9-4C0863E8F187}" type="presParOf" srcId="{1BC9BFD2-FDC6-B545-861F-341E7A4544BA}" destId="{9867886A-06CA-F640-949B-76CAD695BC87}" srcOrd="7" destOrd="0" presId="urn:microsoft.com/office/officeart/2008/layout/HorizontalMultiLevelHierarchy"/>
    <dgm:cxn modelId="{3537A866-2703-9542-8A6B-0D7F7D64ADC7}" type="presParOf" srcId="{9867886A-06CA-F640-949B-76CAD695BC87}" destId="{A9373804-9D18-F14E-B48D-86E44C0F8A2C}" srcOrd="0" destOrd="0" presId="urn:microsoft.com/office/officeart/2008/layout/HorizontalMultiLevelHierarchy"/>
    <dgm:cxn modelId="{5E1A10C9-CB6E-FD46-A47F-E7977194A88F}" type="presParOf" srcId="{9867886A-06CA-F640-949B-76CAD695BC87}" destId="{E5C3B83E-578E-4445-94A1-8B9E3FD1A47D}" srcOrd="1" destOrd="0" presId="urn:microsoft.com/office/officeart/2008/layout/HorizontalMultiLevelHierarchy"/>
    <dgm:cxn modelId="{4D044AD9-3A96-034C-8C02-2B6709594681}" type="presParOf" srcId="{E5C3B83E-578E-4445-94A1-8B9E3FD1A47D}" destId="{48260740-3468-DD46-A180-06E794AFBB68}" srcOrd="0" destOrd="0" presId="urn:microsoft.com/office/officeart/2008/layout/HorizontalMultiLevelHierarchy"/>
    <dgm:cxn modelId="{2CE3D156-1227-7F44-AC3A-75B6F7A0A2A6}" type="presParOf" srcId="{48260740-3468-DD46-A180-06E794AFBB68}" destId="{8959689B-DE9F-C84E-A660-41220006F685}" srcOrd="0" destOrd="0" presId="urn:microsoft.com/office/officeart/2008/layout/HorizontalMultiLevelHierarchy"/>
    <dgm:cxn modelId="{910E10AA-AAA2-9F4F-86B4-D13EDDD81636}" type="presParOf" srcId="{E5C3B83E-578E-4445-94A1-8B9E3FD1A47D}" destId="{E5FF72FC-96E5-3D49-AF9F-F5318E2F0700}" srcOrd="1" destOrd="0" presId="urn:microsoft.com/office/officeart/2008/layout/HorizontalMultiLevelHierarchy"/>
    <dgm:cxn modelId="{5C84E199-3AD1-AD40-9AEE-F80F18FE049F}" type="presParOf" srcId="{E5FF72FC-96E5-3D49-AF9F-F5318E2F0700}" destId="{9504BE1E-2897-A04D-862C-8866EC3C4304}" srcOrd="0" destOrd="0" presId="urn:microsoft.com/office/officeart/2008/layout/HorizontalMultiLevelHierarchy"/>
    <dgm:cxn modelId="{AE95246B-E753-4E4F-A8BB-149D4560C6B8}" type="presParOf" srcId="{E5FF72FC-96E5-3D49-AF9F-F5318E2F0700}" destId="{880532AC-07B7-4A40-9934-70A01E52A2B6}" srcOrd="1" destOrd="0" presId="urn:microsoft.com/office/officeart/2008/layout/HorizontalMultiLevelHierarchy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B9A746B-AE04-FB43-985D-B28551225665}" type="doc">
      <dgm:prSet loTypeId="urn:microsoft.com/office/officeart/2005/8/layout/venn3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F4F5DC2-EE5A-C544-8A0E-E94B47FE229E}">
      <dgm:prSet phldrT="[Text]"/>
      <dgm:spPr>
        <a:solidFill>
          <a:srgbClr val="92D050"/>
        </a:solidFill>
      </dgm:spPr>
      <dgm:t>
        <a:bodyPr/>
        <a:lstStyle/>
        <a:p>
          <a:r>
            <a:rPr lang="es-ES_tradnl" noProof="0" dirty="0" smtClean="0"/>
            <a:t>Entidad de Planeación Fronteriza</a:t>
          </a:r>
          <a:endParaRPr lang="es-ES_tradnl" noProof="0" dirty="0"/>
        </a:p>
      </dgm:t>
    </dgm:pt>
    <dgm:pt modelId="{47F33497-4ABC-6948-8715-690AB4CCF218}" type="parTrans" cxnId="{27B229D9-C647-1344-9FAC-ACC4A2228EF5}">
      <dgm:prSet/>
      <dgm:spPr/>
      <dgm:t>
        <a:bodyPr/>
        <a:lstStyle/>
        <a:p>
          <a:endParaRPr lang="en-US"/>
        </a:p>
      </dgm:t>
    </dgm:pt>
    <dgm:pt modelId="{8D0EEB73-FB03-C94B-AD5B-43EC705DB815}" type="sibTrans" cxnId="{27B229D9-C647-1344-9FAC-ACC4A2228EF5}">
      <dgm:prSet/>
      <dgm:spPr/>
      <dgm:t>
        <a:bodyPr/>
        <a:lstStyle/>
        <a:p>
          <a:endParaRPr lang="en-US"/>
        </a:p>
      </dgm:t>
    </dgm:pt>
    <dgm:pt modelId="{A5290D5D-2A47-C742-99B1-E26A65272704}">
      <dgm:prSet phldrT="[Text]"/>
      <dgm:spPr>
        <a:solidFill>
          <a:srgbClr val="FFC000"/>
        </a:solidFill>
      </dgm:spPr>
      <dgm:t>
        <a:bodyPr/>
        <a:lstStyle/>
        <a:p>
          <a:endParaRPr lang="en-US" dirty="0"/>
        </a:p>
      </dgm:t>
    </dgm:pt>
    <dgm:pt modelId="{EB44766F-CEEF-3F4E-BDB8-4DA29A67932E}" type="parTrans" cxnId="{29D8D60F-EFA1-6A4F-958D-506316EE547F}">
      <dgm:prSet/>
      <dgm:spPr/>
      <dgm:t>
        <a:bodyPr/>
        <a:lstStyle/>
        <a:p>
          <a:endParaRPr lang="en-US"/>
        </a:p>
      </dgm:t>
    </dgm:pt>
    <dgm:pt modelId="{B1B97527-C408-5343-BDFE-AAEB1D4744AC}" type="sibTrans" cxnId="{29D8D60F-EFA1-6A4F-958D-506316EE547F}">
      <dgm:prSet/>
      <dgm:spPr/>
      <dgm:t>
        <a:bodyPr/>
        <a:lstStyle/>
        <a:p>
          <a:endParaRPr lang="en-US"/>
        </a:p>
      </dgm:t>
    </dgm:pt>
    <dgm:pt modelId="{508CC547-E60F-BA4A-8617-6151CB5128DA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_tradnl" noProof="0" dirty="0" smtClean="0"/>
            <a:t>Colegios y Cámaras</a:t>
          </a:r>
          <a:endParaRPr lang="es-ES_tradnl" noProof="0" dirty="0"/>
        </a:p>
      </dgm:t>
    </dgm:pt>
    <dgm:pt modelId="{D4B2167A-3EE1-8A40-8BAF-EBAEDBC12A33}" type="parTrans" cxnId="{D972B2B2-6684-FC47-8E49-40F07F0EED9E}">
      <dgm:prSet/>
      <dgm:spPr/>
      <dgm:t>
        <a:bodyPr/>
        <a:lstStyle/>
        <a:p>
          <a:endParaRPr lang="en-US"/>
        </a:p>
      </dgm:t>
    </dgm:pt>
    <dgm:pt modelId="{10BCB04E-D030-C341-91E0-DA639D64C68D}" type="sibTrans" cxnId="{D972B2B2-6684-FC47-8E49-40F07F0EED9E}">
      <dgm:prSet/>
      <dgm:spPr/>
      <dgm:t>
        <a:bodyPr/>
        <a:lstStyle/>
        <a:p>
          <a:endParaRPr lang="en-US"/>
        </a:p>
      </dgm:t>
    </dgm:pt>
    <dgm:pt modelId="{BC0B7565-C0F7-074A-9760-B3D5EEE3CB1B}">
      <dgm:prSet phldrT="[Text]"/>
      <dgm:spPr>
        <a:solidFill>
          <a:schemeClr val="tx2"/>
        </a:solidFill>
      </dgm:spPr>
      <dgm:t>
        <a:bodyPr/>
        <a:lstStyle/>
        <a:p>
          <a:endParaRPr lang="en-US" dirty="0"/>
        </a:p>
      </dgm:t>
    </dgm:pt>
    <dgm:pt modelId="{816858D6-26CA-0548-8869-CE0FFDC9DA12}" type="sibTrans" cxnId="{84FE7F05-D4F1-E642-8EBC-915C27CC83A7}">
      <dgm:prSet/>
      <dgm:spPr/>
      <dgm:t>
        <a:bodyPr/>
        <a:lstStyle/>
        <a:p>
          <a:endParaRPr lang="en-US"/>
        </a:p>
      </dgm:t>
    </dgm:pt>
    <dgm:pt modelId="{3C9CF9CB-6A87-8845-91CF-4EB9F78E592D}" type="parTrans" cxnId="{84FE7F05-D4F1-E642-8EBC-915C27CC83A7}">
      <dgm:prSet/>
      <dgm:spPr/>
      <dgm:t>
        <a:bodyPr/>
        <a:lstStyle/>
        <a:p>
          <a:endParaRPr lang="en-US"/>
        </a:p>
      </dgm:t>
    </dgm:pt>
    <dgm:pt modelId="{9E9C8BAC-9D93-E448-B05E-AC7B94D50EA6}" type="pres">
      <dgm:prSet presAssocID="{CB9A746B-AE04-FB43-985D-B285512256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350DAEE-1532-B344-BA3F-49E65430BACF}" type="pres">
      <dgm:prSet presAssocID="{1F4F5DC2-EE5A-C544-8A0E-E94B47FE229E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1FF22C-5C90-144C-B30D-A637C8AA34F5}" type="pres">
      <dgm:prSet presAssocID="{8D0EEB73-FB03-C94B-AD5B-43EC705DB815}" presName="space" presStyleCnt="0"/>
      <dgm:spPr/>
    </dgm:pt>
    <dgm:pt modelId="{4A248AA6-40AB-BC41-B735-F8398E493F6F}" type="pres">
      <dgm:prSet presAssocID="{A5290D5D-2A47-C742-99B1-E26A65272704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EDFC1-DECE-D74A-A894-2FDE065D5C6B}" type="pres">
      <dgm:prSet presAssocID="{B1B97527-C408-5343-BDFE-AAEB1D4744AC}" presName="space" presStyleCnt="0"/>
      <dgm:spPr/>
    </dgm:pt>
    <dgm:pt modelId="{6AD720A9-44AB-F94F-A6A9-17461827CA42}" type="pres">
      <dgm:prSet presAssocID="{508CC547-E60F-BA4A-8617-6151CB5128DA}" presName="Name5" presStyleLbl="vennNode1" presStyleIdx="2" presStyleCnt="4" custLinFactNeighborX="-19676" custLinFactNeighborY="-6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4E273-DF78-DD46-8FC0-439BD88EFDA2}" type="pres">
      <dgm:prSet presAssocID="{10BCB04E-D030-C341-91E0-DA639D64C68D}" presName="space" presStyleCnt="0"/>
      <dgm:spPr/>
    </dgm:pt>
    <dgm:pt modelId="{E9EF5189-ACD0-A64E-BBCB-16C83E8C1FA8}" type="pres">
      <dgm:prSet presAssocID="{BC0B7565-C0F7-074A-9760-B3D5EEE3CB1B}" presName="Name5" presStyleLbl="vennNode1" presStyleIdx="3" presStyleCnt="4" custLinFactNeighborX="-1633" custLinFactNeighborY="1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D459BD-A10F-1945-860C-74E290EC9CE5}" type="presOf" srcId="{508CC547-E60F-BA4A-8617-6151CB5128DA}" destId="{6AD720A9-44AB-F94F-A6A9-17461827CA42}" srcOrd="0" destOrd="0" presId="urn:microsoft.com/office/officeart/2005/8/layout/venn3"/>
    <dgm:cxn modelId="{29D8D60F-EFA1-6A4F-958D-506316EE547F}" srcId="{CB9A746B-AE04-FB43-985D-B28551225665}" destId="{A5290D5D-2A47-C742-99B1-E26A65272704}" srcOrd="1" destOrd="0" parTransId="{EB44766F-CEEF-3F4E-BDB8-4DA29A67932E}" sibTransId="{B1B97527-C408-5343-BDFE-AAEB1D4744AC}"/>
    <dgm:cxn modelId="{271BE6C0-905F-CF4A-B2F9-18617D4AAC2C}" type="presOf" srcId="{CB9A746B-AE04-FB43-985D-B28551225665}" destId="{9E9C8BAC-9D93-E448-B05E-AC7B94D50EA6}" srcOrd="0" destOrd="0" presId="urn:microsoft.com/office/officeart/2005/8/layout/venn3"/>
    <dgm:cxn modelId="{84FE7F05-D4F1-E642-8EBC-915C27CC83A7}" srcId="{CB9A746B-AE04-FB43-985D-B28551225665}" destId="{BC0B7565-C0F7-074A-9760-B3D5EEE3CB1B}" srcOrd="3" destOrd="0" parTransId="{3C9CF9CB-6A87-8845-91CF-4EB9F78E592D}" sibTransId="{816858D6-26CA-0548-8869-CE0FFDC9DA12}"/>
    <dgm:cxn modelId="{D6DDBA7E-0ED1-A041-B993-62B4A29FC4CC}" type="presOf" srcId="{1F4F5DC2-EE5A-C544-8A0E-E94B47FE229E}" destId="{D350DAEE-1532-B344-BA3F-49E65430BACF}" srcOrd="0" destOrd="0" presId="urn:microsoft.com/office/officeart/2005/8/layout/venn3"/>
    <dgm:cxn modelId="{D972B2B2-6684-FC47-8E49-40F07F0EED9E}" srcId="{CB9A746B-AE04-FB43-985D-B28551225665}" destId="{508CC547-E60F-BA4A-8617-6151CB5128DA}" srcOrd="2" destOrd="0" parTransId="{D4B2167A-3EE1-8A40-8BAF-EBAEDBC12A33}" sibTransId="{10BCB04E-D030-C341-91E0-DA639D64C68D}"/>
    <dgm:cxn modelId="{27B229D9-C647-1344-9FAC-ACC4A2228EF5}" srcId="{CB9A746B-AE04-FB43-985D-B28551225665}" destId="{1F4F5DC2-EE5A-C544-8A0E-E94B47FE229E}" srcOrd="0" destOrd="0" parTransId="{47F33497-4ABC-6948-8715-690AB4CCF218}" sibTransId="{8D0EEB73-FB03-C94B-AD5B-43EC705DB815}"/>
    <dgm:cxn modelId="{880E7A1C-11F6-A447-9F02-BF18896E9C73}" type="presOf" srcId="{BC0B7565-C0F7-074A-9760-B3D5EEE3CB1B}" destId="{E9EF5189-ACD0-A64E-BBCB-16C83E8C1FA8}" srcOrd="0" destOrd="0" presId="urn:microsoft.com/office/officeart/2005/8/layout/venn3"/>
    <dgm:cxn modelId="{4F098FB4-0606-0B4C-9B08-B14190A23BAB}" type="presOf" srcId="{A5290D5D-2A47-C742-99B1-E26A65272704}" destId="{4A248AA6-40AB-BC41-B735-F8398E493F6F}" srcOrd="0" destOrd="0" presId="urn:microsoft.com/office/officeart/2005/8/layout/venn3"/>
    <dgm:cxn modelId="{C2DBC603-4B4A-3348-9F2B-4F597B95994D}" type="presParOf" srcId="{9E9C8BAC-9D93-E448-B05E-AC7B94D50EA6}" destId="{D350DAEE-1532-B344-BA3F-49E65430BACF}" srcOrd="0" destOrd="0" presId="urn:microsoft.com/office/officeart/2005/8/layout/venn3"/>
    <dgm:cxn modelId="{6DB96476-C2FF-E448-908E-42E10E5B3E58}" type="presParOf" srcId="{9E9C8BAC-9D93-E448-B05E-AC7B94D50EA6}" destId="{4C1FF22C-5C90-144C-B30D-A637C8AA34F5}" srcOrd="1" destOrd="0" presId="urn:microsoft.com/office/officeart/2005/8/layout/venn3"/>
    <dgm:cxn modelId="{56CA211D-4D48-1746-BCD4-9F45491D869D}" type="presParOf" srcId="{9E9C8BAC-9D93-E448-B05E-AC7B94D50EA6}" destId="{4A248AA6-40AB-BC41-B735-F8398E493F6F}" srcOrd="2" destOrd="0" presId="urn:microsoft.com/office/officeart/2005/8/layout/venn3"/>
    <dgm:cxn modelId="{6767E13F-B257-534D-B281-0BC17E268226}" type="presParOf" srcId="{9E9C8BAC-9D93-E448-B05E-AC7B94D50EA6}" destId="{E74EDFC1-DECE-D74A-A894-2FDE065D5C6B}" srcOrd="3" destOrd="0" presId="urn:microsoft.com/office/officeart/2005/8/layout/venn3"/>
    <dgm:cxn modelId="{4965650A-D811-4848-9239-7920E563B81E}" type="presParOf" srcId="{9E9C8BAC-9D93-E448-B05E-AC7B94D50EA6}" destId="{6AD720A9-44AB-F94F-A6A9-17461827CA42}" srcOrd="4" destOrd="0" presId="urn:microsoft.com/office/officeart/2005/8/layout/venn3"/>
    <dgm:cxn modelId="{748C688C-844A-A34D-9208-983A3F233BD7}" type="presParOf" srcId="{9E9C8BAC-9D93-E448-B05E-AC7B94D50EA6}" destId="{9564E273-DF78-DD46-8FC0-439BD88EFDA2}" srcOrd="5" destOrd="0" presId="urn:microsoft.com/office/officeart/2005/8/layout/venn3"/>
    <dgm:cxn modelId="{C2554647-3D83-8447-9FCF-877A1F0E8A75}" type="presParOf" srcId="{9E9C8BAC-9D93-E448-B05E-AC7B94D50EA6}" destId="{E9EF5189-ACD0-A64E-BBCB-16C83E8C1FA8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9A746B-AE04-FB43-985D-B28551225665}" type="doc">
      <dgm:prSet loTypeId="urn:microsoft.com/office/officeart/2005/8/layout/venn3" loCatId="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8CC547-E60F-BA4A-8617-6151CB5128DA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 smtClean="0"/>
            <a:t>ONG'S</a:t>
          </a:r>
          <a:endParaRPr lang="en-US" dirty="0"/>
        </a:p>
      </dgm:t>
    </dgm:pt>
    <dgm:pt modelId="{D4B2167A-3EE1-8A40-8BAF-EBAEDBC12A33}" type="parTrans" cxnId="{D972B2B2-6684-FC47-8E49-40F07F0EED9E}">
      <dgm:prSet/>
      <dgm:spPr/>
      <dgm:t>
        <a:bodyPr/>
        <a:lstStyle/>
        <a:p>
          <a:endParaRPr lang="en-US"/>
        </a:p>
      </dgm:t>
    </dgm:pt>
    <dgm:pt modelId="{10BCB04E-D030-C341-91E0-DA639D64C68D}" type="sibTrans" cxnId="{D972B2B2-6684-FC47-8E49-40F07F0EED9E}">
      <dgm:prSet/>
      <dgm:spPr/>
      <dgm:t>
        <a:bodyPr/>
        <a:lstStyle/>
        <a:p>
          <a:endParaRPr lang="en-US"/>
        </a:p>
      </dgm:t>
    </dgm:pt>
    <dgm:pt modelId="{BC0B7565-C0F7-074A-9760-B3D5EEE3CB1B}">
      <dgm:prSet phldrT="[Text]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en-US" dirty="0"/>
        </a:p>
      </dgm:t>
    </dgm:pt>
    <dgm:pt modelId="{816858D6-26CA-0548-8869-CE0FFDC9DA12}" type="sibTrans" cxnId="{84FE7F05-D4F1-E642-8EBC-915C27CC83A7}">
      <dgm:prSet/>
      <dgm:spPr/>
      <dgm:t>
        <a:bodyPr/>
        <a:lstStyle/>
        <a:p>
          <a:endParaRPr lang="en-US"/>
        </a:p>
      </dgm:t>
    </dgm:pt>
    <dgm:pt modelId="{3C9CF9CB-6A87-8845-91CF-4EB9F78E592D}" type="parTrans" cxnId="{84FE7F05-D4F1-E642-8EBC-915C27CC83A7}">
      <dgm:prSet/>
      <dgm:spPr/>
      <dgm:t>
        <a:bodyPr/>
        <a:lstStyle/>
        <a:p>
          <a:endParaRPr lang="en-US"/>
        </a:p>
      </dgm:t>
    </dgm:pt>
    <dgm:pt modelId="{A05F7C98-A23C-F648-8B0A-1FD24BE30756}">
      <dgm:prSet phldrT="[Text]" custT="1"/>
      <dgm:spPr>
        <a:solidFill>
          <a:srgbClr val="92D050"/>
        </a:solidFill>
        <a:ln>
          <a:solidFill>
            <a:schemeClr val="accent3"/>
          </a:solidFill>
        </a:ln>
      </dgm:spPr>
      <dgm:t>
        <a:bodyPr/>
        <a:lstStyle/>
        <a:p>
          <a:r>
            <a:rPr lang="es-ES_tradnl" sz="2000" b="1" noProof="0" dirty="0" smtClean="0"/>
            <a:t>Ambientalistas</a:t>
          </a:r>
          <a:r>
            <a:rPr lang="en-US" sz="2000" b="1" dirty="0" smtClean="0"/>
            <a:t>     </a:t>
          </a:r>
          <a:endParaRPr lang="en-US" sz="2000" b="1" dirty="0"/>
        </a:p>
      </dgm:t>
    </dgm:pt>
    <dgm:pt modelId="{E8533331-09F3-AF42-A80A-70D41430274E}" type="parTrans" cxnId="{CEA00FB0-0FE5-6242-80D2-750E9F68EF2C}">
      <dgm:prSet/>
      <dgm:spPr/>
      <dgm:t>
        <a:bodyPr/>
        <a:lstStyle/>
        <a:p>
          <a:endParaRPr lang="en-US"/>
        </a:p>
      </dgm:t>
    </dgm:pt>
    <dgm:pt modelId="{75B0CAF3-BDAD-D74D-AF58-AF81C9081D3F}" type="sibTrans" cxnId="{CEA00FB0-0FE5-6242-80D2-750E9F68EF2C}">
      <dgm:prSet/>
      <dgm:spPr/>
      <dgm:t>
        <a:bodyPr/>
        <a:lstStyle/>
        <a:p>
          <a:endParaRPr lang="en-US"/>
        </a:p>
      </dgm:t>
    </dgm:pt>
    <dgm:pt modelId="{052D610F-C868-A042-B77E-5EC72E4EF1B6}">
      <dgm:prSet phldrT="[Text]"/>
      <dgm:spPr>
        <a:solidFill>
          <a:schemeClr val="tx2"/>
        </a:solidFill>
      </dgm:spPr>
      <dgm:t>
        <a:bodyPr/>
        <a:lstStyle/>
        <a:p>
          <a:r>
            <a:rPr lang="en-US" dirty="0" err="1" smtClean="0"/>
            <a:t>Otras</a:t>
          </a:r>
          <a:r>
            <a:rPr lang="en-US" dirty="0" smtClean="0"/>
            <a:t> </a:t>
          </a:r>
          <a:r>
            <a:rPr lang="en-US" dirty="0" err="1" smtClean="0"/>
            <a:t>entidades</a:t>
          </a:r>
          <a:r>
            <a:rPr lang="en-US" dirty="0" smtClean="0"/>
            <a:t> </a:t>
          </a:r>
          <a:r>
            <a:rPr lang="en-US" dirty="0" err="1" smtClean="0"/>
            <a:t>públicas</a:t>
          </a:r>
          <a:r>
            <a:rPr lang="en-US" dirty="0" smtClean="0"/>
            <a:t> </a:t>
          </a:r>
          <a:endParaRPr lang="en-US" dirty="0"/>
        </a:p>
      </dgm:t>
    </dgm:pt>
    <dgm:pt modelId="{B49DEE2E-66D0-3040-9BD9-61B6903FECF6}" type="parTrans" cxnId="{31D8CF13-F360-544C-9516-113C005DF507}">
      <dgm:prSet/>
      <dgm:spPr/>
      <dgm:t>
        <a:bodyPr/>
        <a:lstStyle/>
        <a:p>
          <a:endParaRPr lang="en-US"/>
        </a:p>
      </dgm:t>
    </dgm:pt>
    <dgm:pt modelId="{6DB450F2-039C-A747-A2D4-49ED6B353E6F}" type="sibTrans" cxnId="{31D8CF13-F360-544C-9516-113C005DF507}">
      <dgm:prSet/>
      <dgm:spPr/>
      <dgm:t>
        <a:bodyPr/>
        <a:lstStyle/>
        <a:p>
          <a:endParaRPr lang="en-US"/>
        </a:p>
      </dgm:t>
    </dgm:pt>
    <dgm:pt modelId="{9E9C8BAC-9D93-E448-B05E-AC7B94D50EA6}" type="pres">
      <dgm:prSet presAssocID="{CB9A746B-AE04-FB43-985D-B2855122566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76B1AA-6FC6-DF43-9327-2127F0CC43FC}" type="pres">
      <dgm:prSet presAssocID="{052D610F-C868-A042-B77E-5EC72E4EF1B6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3D3937-8C0E-124C-9D1E-28A3E67A44AA}" type="pres">
      <dgm:prSet presAssocID="{6DB450F2-039C-A747-A2D4-49ED6B353E6F}" presName="space" presStyleCnt="0"/>
      <dgm:spPr/>
    </dgm:pt>
    <dgm:pt modelId="{6AD720A9-44AB-F94F-A6A9-17461827CA42}" type="pres">
      <dgm:prSet presAssocID="{508CC547-E60F-BA4A-8617-6151CB5128DA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4E273-DF78-DD46-8FC0-439BD88EFDA2}" type="pres">
      <dgm:prSet presAssocID="{10BCB04E-D030-C341-91E0-DA639D64C68D}" presName="space" presStyleCnt="0"/>
      <dgm:spPr/>
    </dgm:pt>
    <dgm:pt modelId="{E9EF5189-ACD0-A64E-BBCB-16C83E8C1FA8}" type="pres">
      <dgm:prSet presAssocID="{BC0B7565-C0F7-074A-9760-B3D5EEE3CB1B}" presName="Name5" presStyleLbl="vennNode1" presStyleIdx="2" presStyleCnt="4" custLinFactNeighborX="-1633" custLinFactNeighborY="1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A7CA84-9D11-1D4F-BC0E-FD4B934AA274}" type="pres">
      <dgm:prSet presAssocID="{816858D6-26CA-0548-8869-CE0FFDC9DA12}" presName="space" presStyleCnt="0"/>
      <dgm:spPr/>
    </dgm:pt>
    <dgm:pt modelId="{93116EA1-8D96-9B47-B362-B29827E9F939}" type="pres">
      <dgm:prSet presAssocID="{A05F7C98-A23C-F648-8B0A-1FD24BE30756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BE4BFB-1D98-7144-A89F-BD2BE9387596}" type="presOf" srcId="{BC0B7565-C0F7-074A-9760-B3D5EEE3CB1B}" destId="{E9EF5189-ACD0-A64E-BBCB-16C83E8C1FA8}" srcOrd="0" destOrd="0" presId="urn:microsoft.com/office/officeart/2005/8/layout/venn3"/>
    <dgm:cxn modelId="{84FE7F05-D4F1-E642-8EBC-915C27CC83A7}" srcId="{CB9A746B-AE04-FB43-985D-B28551225665}" destId="{BC0B7565-C0F7-074A-9760-B3D5EEE3CB1B}" srcOrd="2" destOrd="0" parTransId="{3C9CF9CB-6A87-8845-91CF-4EB9F78E592D}" sibTransId="{816858D6-26CA-0548-8869-CE0FFDC9DA12}"/>
    <dgm:cxn modelId="{64FC5703-A1D0-2D4E-AAF5-107E140FE16D}" type="presOf" srcId="{508CC547-E60F-BA4A-8617-6151CB5128DA}" destId="{6AD720A9-44AB-F94F-A6A9-17461827CA42}" srcOrd="0" destOrd="0" presId="urn:microsoft.com/office/officeart/2005/8/layout/venn3"/>
    <dgm:cxn modelId="{D972B2B2-6684-FC47-8E49-40F07F0EED9E}" srcId="{CB9A746B-AE04-FB43-985D-B28551225665}" destId="{508CC547-E60F-BA4A-8617-6151CB5128DA}" srcOrd="1" destOrd="0" parTransId="{D4B2167A-3EE1-8A40-8BAF-EBAEDBC12A33}" sibTransId="{10BCB04E-D030-C341-91E0-DA639D64C68D}"/>
    <dgm:cxn modelId="{CA2EA3A2-7ACC-5041-B9F2-75006AA28FAF}" type="presOf" srcId="{A05F7C98-A23C-F648-8B0A-1FD24BE30756}" destId="{93116EA1-8D96-9B47-B362-B29827E9F939}" srcOrd="0" destOrd="0" presId="urn:microsoft.com/office/officeart/2005/8/layout/venn3"/>
    <dgm:cxn modelId="{CEA00FB0-0FE5-6242-80D2-750E9F68EF2C}" srcId="{CB9A746B-AE04-FB43-985D-B28551225665}" destId="{A05F7C98-A23C-F648-8B0A-1FD24BE30756}" srcOrd="3" destOrd="0" parTransId="{E8533331-09F3-AF42-A80A-70D41430274E}" sibTransId="{75B0CAF3-BDAD-D74D-AF58-AF81C9081D3F}"/>
    <dgm:cxn modelId="{466FABF3-6845-6D4A-A413-43E9C1C9C4D0}" type="presOf" srcId="{CB9A746B-AE04-FB43-985D-B28551225665}" destId="{9E9C8BAC-9D93-E448-B05E-AC7B94D50EA6}" srcOrd="0" destOrd="0" presId="urn:microsoft.com/office/officeart/2005/8/layout/venn3"/>
    <dgm:cxn modelId="{5C26FA50-C630-8D45-B317-7C95CB4A0447}" type="presOf" srcId="{052D610F-C868-A042-B77E-5EC72E4EF1B6}" destId="{0476B1AA-6FC6-DF43-9327-2127F0CC43FC}" srcOrd="0" destOrd="0" presId="urn:microsoft.com/office/officeart/2005/8/layout/venn3"/>
    <dgm:cxn modelId="{31D8CF13-F360-544C-9516-113C005DF507}" srcId="{CB9A746B-AE04-FB43-985D-B28551225665}" destId="{052D610F-C868-A042-B77E-5EC72E4EF1B6}" srcOrd="0" destOrd="0" parTransId="{B49DEE2E-66D0-3040-9BD9-61B6903FECF6}" sibTransId="{6DB450F2-039C-A747-A2D4-49ED6B353E6F}"/>
    <dgm:cxn modelId="{1028C494-96C0-F843-A6FB-FF04B1B411A7}" type="presParOf" srcId="{9E9C8BAC-9D93-E448-B05E-AC7B94D50EA6}" destId="{0476B1AA-6FC6-DF43-9327-2127F0CC43FC}" srcOrd="0" destOrd="0" presId="urn:microsoft.com/office/officeart/2005/8/layout/venn3"/>
    <dgm:cxn modelId="{C4177117-1B8E-EB47-B8AA-182C3F23B3C1}" type="presParOf" srcId="{9E9C8BAC-9D93-E448-B05E-AC7B94D50EA6}" destId="{9C3D3937-8C0E-124C-9D1E-28A3E67A44AA}" srcOrd="1" destOrd="0" presId="urn:microsoft.com/office/officeart/2005/8/layout/venn3"/>
    <dgm:cxn modelId="{E951F46C-B509-DB44-921A-154D21B5F883}" type="presParOf" srcId="{9E9C8BAC-9D93-E448-B05E-AC7B94D50EA6}" destId="{6AD720A9-44AB-F94F-A6A9-17461827CA42}" srcOrd="2" destOrd="0" presId="urn:microsoft.com/office/officeart/2005/8/layout/venn3"/>
    <dgm:cxn modelId="{4304A4E2-A56B-D74F-B055-E291943BE9E4}" type="presParOf" srcId="{9E9C8BAC-9D93-E448-B05E-AC7B94D50EA6}" destId="{9564E273-DF78-DD46-8FC0-439BD88EFDA2}" srcOrd="3" destOrd="0" presId="urn:microsoft.com/office/officeart/2005/8/layout/venn3"/>
    <dgm:cxn modelId="{0F081934-DA83-2749-A992-83EE50B41F86}" type="presParOf" srcId="{9E9C8BAC-9D93-E448-B05E-AC7B94D50EA6}" destId="{E9EF5189-ACD0-A64E-BBCB-16C83E8C1FA8}" srcOrd="4" destOrd="0" presId="urn:microsoft.com/office/officeart/2005/8/layout/venn3"/>
    <dgm:cxn modelId="{88FB3AC9-02D3-4C43-B86C-4A3D8EB5DCEC}" type="presParOf" srcId="{9E9C8BAC-9D93-E448-B05E-AC7B94D50EA6}" destId="{4EA7CA84-9D11-1D4F-BC0E-FD4B934AA274}" srcOrd="5" destOrd="0" presId="urn:microsoft.com/office/officeart/2005/8/layout/venn3"/>
    <dgm:cxn modelId="{08FF6195-DD48-5948-B9D2-1AD77006CECC}" type="presParOf" srcId="{9E9C8BAC-9D93-E448-B05E-AC7B94D50EA6}" destId="{93116EA1-8D96-9B47-B362-B29827E9F939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7CD66F-51DF-F849-80B7-5E07173E391F}" type="doc">
      <dgm:prSet loTypeId="urn:microsoft.com/office/officeart/2005/8/layout/matrix1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940AD57-3B3F-C345-95B8-47205BA9EFB7}">
      <dgm:prSet phldrT="[Text]"/>
      <dgm:spPr/>
      <dgm:t>
        <a:bodyPr/>
        <a:lstStyle/>
        <a:p>
          <a:r>
            <a:rPr lang="es-ES_tradnl" b="1" noProof="0" dirty="0" smtClean="0">
              <a:solidFill>
                <a:schemeClr val="tx1"/>
              </a:solidFill>
            </a:rPr>
            <a:t>Participación ciudadana y social </a:t>
          </a:r>
          <a:r>
            <a:rPr lang="es-ES_tradnl" b="0" noProof="0" dirty="0" smtClean="0">
              <a:solidFill>
                <a:schemeClr val="tx1"/>
              </a:solidFill>
            </a:rPr>
            <a:t>que promueva el desarrollo urbano. </a:t>
          </a:r>
          <a:endParaRPr lang="es-ES_tradnl" b="0" noProof="0" dirty="0">
            <a:solidFill>
              <a:schemeClr val="tx1"/>
            </a:solidFill>
          </a:endParaRPr>
        </a:p>
      </dgm:t>
    </dgm:pt>
    <dgm:pt modelId="{6A891CD3-8FBF-D348-8E12-4A365D5AE727}" type="parTrans" cxnId="{56AA442B-FBFC-C045-A126-1ECCC877570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C302421-1B51-D043-A75B-383C8D64971E}" type="sibTrans" cxnId="{56AA442B-FBFC-C045-A126-1ECCC877570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87FD777-647D-2747-A84A-51375E05C33C}">
      <dgm:prSet phldrT="[Text]" custT="1"/>
      <dgm:spPr>
        <a:solidFill>
          <a:schemeClr val="tx2"/>
        </a:solidFill>
      </dgm:spPr>
      <dgm:t>
        <a:bodyPr/>
        <a:lstStyle/>
        <a:p>
          <a:r>
            <a:rPr lang="es-ES_tradnl" sz="1600" b="1" noProof="0" dirty="0" smtClean="0">
              <a:solidFill>
                <a:schemeClr val="bg1"/>
              </a:solidFill>
            </a:rPr>
            <a:t>Información pública, transparencia y rendición de cuentas </a:t>
          </a:r>
        </a:p>
        <a:p>
          <a:r>
            <a:rPr lang="es-ES_tradnl" sz="1600" b="1" noProof="0" dirty="0" smtClean="0">
              <a:solidFill>
                <a:schemeClr val="bg1"/>
              </a:solidFill>
            </a:rPr>
            <a:t>Art. 94-95</a:t>
          </a:r>
        </a:p>
        <a:p>
          <a:r>
            <a:rPr lang="es-ES_tradnl" sz="1500" noProof="0" dirty="0" smtClean="0">
              <a:solidFill>
                <a:schemeClr val="bg1"/>
              </a:solidFill>
            </a:rPr>
            <a:t>Generar políticas y programas que garanticen el derecho de las personas a obtener información gratuita, oportuna y completa</a:t>
          </a:r>
          <a:r>
            <a:rPr lang="es-ES_tradnl" sz="1500" noProof="0" dirty="0" smtClean="0">
              <a:solidFill>
                <a:schemeClr val="tx1"/>
              </a:solidFill>
            </a:rPr>
            <a:t>. </a:t>
          </a:r>
        </a:p>
      </dgm:t>
    </dgm:pt>
    <dgm:pt modelId="{AD760BB0-5B2F-0849-919A-CAC6E7AA43E5}" type="parTrans" cxnId="{02CA4D2A-97C2-C841-BA66-86968624A3B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200D026-60CF-4845-8E2B-892DB044831E}" type="sibTrans" cxnId="{02CA4D2A-97C2-C841-BA66-86968624A3B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4B4781B-FEF2-894D-B24B-60F7DFFF2B7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es-ES_tradnl" sz="1600" b="1" noProof="0" dirty="0" smtClean="0">
            <a:solidFill>
              <a:schemeClr val="tx1"/>
            </a:solidFill>
          </a:endParaRPr>
        </a:p>
        <a:p>
          <a:r>
            <a:rPr lang="es-ES_tradnl" sz="1600" b="1" noProof="0" dirty="0" smtClean="0">
              <a:solidFill>
                <a:schemeClr val="tx1"/>
              </a:solidFill>
            </a:rPr>
            <a:t>Desarrollo institucional</a:t>
          </a:r>
        </a:p>
        <a:p>
          <a:r>
            <a:rPr lang="es-ES_tradnl" sz="1600" b="1" noProof="0" dirty="0" smtClean="0">
              <a:solidFill>
                <a:schemeClr val="tx1"/>
              </a:solidFill>
            </a:rPr>
            <a:t>Art. 96</a:t>
          </a:r>
        </a:p>
        <a:p>
          <a:r>
            <a:rPr lang="es-ES_tradnl" sz="1500" noProof="0" dirty="0" smtClean="0">
              <a:solidFill>
                <a:schemeClr val="tx1"/>
              </a:solidFill>
            </a:rPr>
            <a:t>Promoción de programas de capacitación para servidores públicos en materia de esta Ley garantizando </a:t>
          </a:r>
          <a:r>
            <a:rPr lang="es-ES_tradnl" sz="1500" noProof="0" dirty="0" smtClean="0">
              <a:solidFill>
                <a:schemeClr val="tx1"/>
              </a:solidFill>
              <a:sym typeface="Wingdings"/>
            </a:rPr>
            <a:t>legalidad, eficiencia y objetividad. </a:t>
          </a:r>
          <a:r>
            <a:rPr lang="es-ES_tradnl" sz="1500" noProof="0" dirty="0" smtClean="0">
              <a:solidFill>
                <a:schemeClr val="tx1"/>
              </a:solidFill>
            </a:rPr>
            <a:t>Certificación de especialistas en gestión territorial.</a:t>
          </a:r>
        </a:p>
      </dgm:t>
    </dgm:pt>
    <dgm:pt modelId="{52E0CCC3-6002-514D-989B-C104CDAAB76E}" type="parTrans" cxnId="{FB3403E0-6CC3-E04A-BF7B-A9541B68BA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E547A27-7480-C74F-8B90-D0720FBE03F0}" type="sibTrans" cxnId="{FB3403E0-6CC3-E04A-BF7B-A9541B68BA3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929F133-5F28-8C4E-9273-873D3743F601}">
      <dgm:prSet phldrT="[Text]" custT="1"/>
      <dgm:spPr>
        <a:solidFill>
          <a:srgbClr val="92D050"/>
        </a:solidFill>
      </dgm:spPr>
      <dgm:t>
        <a:bodyPr/>
        <a:lstStyle/>
        <a:p>
          <a:r>
            <a:rPr lang="es-ES_tradnl" sz="1600" b="1" noProof="0" dirty="0" smtClean="0">
              <a:solidFill>
                <a:schemeClr val="tx1"/>
              </a:solidFill>
            </a:rPr>
            <a:t>Sistema de Información Territorial y Urbano</a:t>
          </a:r>
        </a:p>
        <a:p>
          <a:r>
            <a:rPr lang="es-ES_tradnl" sz="1600" b="1" noProof="0" dirty="0" smtClean="0">
              <a:solidFill>
                <a:schemeClr val="tx1"/>
              </a:solidFill>
            </a:rPr>
            <a:t>Art. 97-98</a:t>
          </a:r>
        </a:p>
        <a:p>
          <a:r>
            <a:rPr lang="es-ES_tradnl" sz="1500" noProof="0" dirty="0" smtClean="0">
              <a:solidFill>
                <a:schemeClr val="tx1"/>
              </a:solidFill>
            </a:rPr>
            <a:t>Organizar, actualizar y difundir información e indicadores sobre el ordenamiento territorial y el desarrollo urbano.</a:t>
          </a:r>
          <a:endParaRPr lang="es-ES_tradnl" sz="1600" noProof="0" dirty="0">
            <a:solidFill>
              <a:schemeClr val="tx1"/>
            </a:solidFill>
          </a:endParaRPr>
        </a:p>
      </dgm:t>
    </dgm:pt>
    <dgm:pt modelId="{2429C626-2ECB-FC45-A559-BF9C89D06FA9}" type="parTrans" cxnId="{3B274568-E4DA-8B48-ABF4-1E9B68B56F3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3B9C307-A081-884F-A0BE-1B1C236C9C24}" type="sibTrans" cxnId="{3B274568-E4DA-8B48-ABF4-1E9B68B56F3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AEA2845-36A3-2C4E-AC37-85C6D1401645}">
      <dgm:prSet phldrT="[Text]" custT="1"/>
      <dgm:spPr>
        <a:solidFill>
          <a:srgbClr val="FFC000"/>
        </a:solidFill>
      </dgm:spPr>
      <dgm:t>
        <a:bodyPr/>
        <a:lstStyle/>
        <a:p>
          <a:endParaRPr lang="es-ES_tradnl" sz="1600" b="1" noProof="0" dirty="0" smtClean="0">
            <a:solidFill>
              <a:schemeClr val="tx1"/>
            </a:solidFill>
          </a:endParaRPr>
        </a:p>
        <a:p>
          <a:r>
            <a:rPr lang="es-ES_tradnl" sz="1600" b="1" noProof="0" dirty="0" smtClean="0">
              <a:solidFill>
                <a:schemeClr val="tx1"/>
              </a:solidFill>
            </a:rPr>
            <a:t>Observatorios ciudadanos</a:t>
          </a:r>
        </a:p>
        <a:p>
          <a:r>
            <a:rPr lang="es-ES_tradnl" sz="1600" b="1" noProof="0" dirty="0" smtClean="0">
              <a:solidFill>
                <a:schemeClr val="tx1"/>
              </a:solidFill>
            </a:rPr>
            <a:t>Art. 99-100</a:t>
          </a:r>
        </a:p>
        <a:p>
          <a:r>
            <a:rPr lang="es-ES_tradnl" sz="1500" noProof="0" dirty="0" smtClean="0">
              <a:solidFill>
                <a:schemeClr val="tx1"/>
              </a:solidFill>
            </a:rPr>
            <a:t>Participación  plural de la sociedad, académicos, profesionistas, empresarios, organizaciones y gobierno.</a:t>
          </a:r>
        </a:p>
        <a:p>
          <a:r>
            <a:rPr lang="es-ES_tradnl" sz="1500" noProof="0" dirty="0" smtClean="0">
              <a:solidFill>
                <a:schemeClr val="tx1"/>
              </a:solidFill>
            </a:rPr>
            <a:t>Problemas socio-espaciales, nuevos modelos de políticas urbanas y regionales y de gestión pública.</a:t>
          </a:r>
        </a:p>
        <a:p>
          <a:endParaRPr lang="es-ES_tradnl" sz="1600" noProof="0" dirty="0">
            <a:solidFill>
              <a:schemeClr val="tx1"/>
            </a:solidFill>
          </a:endParaRPr>
        </a:p>
      </dgm:t>
    </dgm:pt>
    <dgm:pt modelId="{CE1278BA-30B4-344C-BA4E-82DC6790FE48}" type="parTrans" cxnId="{1F4EDA33-0DF2-8A4B-9203-4F8AFDF46E6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F87CAD9-370F-F248-A2F1-6ABFA2AC4F34}" type="sibTrans" cxnId="{1F4EDA33-0DF2-8A4B-9203-4F8AFDF46E6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205DADE-882E-B84A-BFEA-5810C608F11A}" type="pres">
      <dgm:prSet presAssocID="{DE7CD66F-51DF-F849-80B7-5E07173E391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433212-3A67-B24D-9010-6DF6462EAC6A}" type="pres">
      <dgm:prSet presAssocID="{DE7CD66F-51DF-F849-80B7-5E07173E391F}" presName="matrix" presStyleCnt="0"/>
      <dgm:spPr/>
    </dgm:pt>
    <dgm:pt modelId="{2F323728-8DE2-6743-8B8E-907CBEFAFD15}" type="pres">
      <dgm:prSet presAssocID="{DE7CD66F-51DF-F849-80B7-5E07173E391F}" presName="tile1" presStyleLbl="node1" presStyleIdx="0" presStyleCnt="4"/>
      <dgm:spPr/>
      <dgm:t>
        <a:bodyPr/>
        <a:lstStyle/>
        <a:p>
          <a:endParaRPr lang="en-US"/>
        </a:p>
      </dgm:t>
    </dgm:pt>
    <dgm:pt modelId="{87695204-6DB1-2647-9FF1-54FD36936C11}" type="pres">
      <dgm:prSet presAssocID="{DE7CD66F-51DF-F849-80B7-5E07173E391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FF5841-0CFF-B643-B378-E94F764545D6}" type="pres">
      <dgm:prSet presAssocID="{DE7CD66F-51DF-F849-80B7-5E07173E391F}" presName="tile2" presStyleLbl="node1" presStyleIdx="1" presStyleCnt="4"/>
      <dgm:spPr/>
      <dgm:t>
        <a:bodyPr/>
        <a:lstStyle/>
        <a:p>
          <a:endParaRPr lang="en-US"/>
        </a:p>
      </dgm:t>
    </dgm:pt>
    <dgm:pt modelId="{EADFBFC0-57AB-F84F-BCAC-9ED4EBE0D5AB}" type="pres">
      <dgm:prSet presAssocID="{DE7CD66F-51DF-F849-80B7-5E07173E391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E547F-8DE3-7B4B-83BD-2169508DCB22}" type="pres">
      <dgm:prSet presAssocID="{DE7CD66F-51DF-F849-80B7-5E07173E391F}" presName="tile3" presStyleLbl="node1" presStyleIdx="2" presStyleCnt="4"/>
      <dgm:spPr/>
      <dgm:t>
        <a:bodyPr/>
        <a:lstStyle/>
        <a:p>
          <a:endParaRPr lang="en-US"/>
        </a:p>
      </dgm:t>
    </dgm:pt>
    <dgm:pt modelId="{419891F3-B1C6-AB48-9FA8-BCFD5C368E50}" type="pres">
      <dgm:prSet presAssocID="{DE7CD66F-51DF-F849-80B7-5E07173E391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9EEB8B-59C5-1C4A-A6C6-285DE492AD25}" type="pres">
      <dgm:prSet presAssocID="{DE7CD66F-51DF-F849-80B7-5E07173E391F}" presName="tile4" presStyleLbl="node1" presStyleIdx="3" presStyleCnt="4"/>
      <dgm:spPr/>
      <dgm:t>
        <a:bodyPr/>
        <a:lstStyle/>
        <a:p>
          <a:endParaRPr lang="en-US"/>
        </a:p>
      </dgm:t>
    </dgm:pt>
    <dgm:pt modelId="{925F476A-2E42-4B46-8FB3-12C72237CDEB}" type="pres">
      <dgm:prSet presAssocID="{DE7CD66F-51DF-F849-80B7-5E07173E391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2CE4DE-99AC-D242-BECD-51C83A9368C6}" type="pres">
      <dgm:prSet presAssocID="{DE7CD66F-51DF-F849-80B7-5E07173E391F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112CB55-0406-1C49-B2AE-61B1C5287085}" type="presOf" srcId="{E940AD57-3B3F-C345-95B8-47205BA9EFB7}" destId="{9E2CE4DE-99AC-D242-BECD-51C83A9368C6}" srcOrd="0" destOrd="0" presId="urn:microsoft.com/office/officeart/2005/8/layout/matrix1"/>
    <dgm:cxn modelId="{342197A2-9749-F540-AE6B-585E59666878}" type="presOf" srcId="{787FD777-647D-2747-A84A-51375E05C33C}" destId="{87695204-6DB1-2647-9FF1-54FD36936C11}" srcOrd="1" destOrd="0" presId="urn:microsoft.com/office/officeart/2005/8/layout/matrix1"/>
    <dgm:cxn modelId="{85858952-D974-CA41-A858-75885AD2C60C}" type="presOf" srcId="{FAEA2845-36A3-2C4E-AC37-85C6D1401645}" destId="{EE9EEB8B-59C5-1C4A-A6C6-285DE492AD25}" srcOrd="0" destOrd="0" presId="urn:microsoft.com/office/officeart/2005/8/layout/matrix1"/>
    <dgm:cxn modelId="{4C8379A2-62FA-1B46-921A-212DEBCB03BF}" type="presOf" srcId="{A4B4781B-FEF2-894D-B24B-60F7DFFF2B72}" destId="{FDFF5841-0CFF-B643-B378-E94F764545D6}" srcOrd="0" destOrd="0" presId="urn:microsoft.com/office/officeart/2005/8/layout/matrix1"/>
    <dgm:cxn modelId="{FB3403E0-6CC3-E04A-BF7B-A9541B68BA3E}" srcId="{E940AD57-3B3F-C345-95B8-47205BA9EFB7}" destId="{A4B4781B-FEF2-894D-B24B-60F7DFFF2B72}" srcOrd="1" destOrd="0" parTransId="{52E0CCC3-6002-514D-989B-C104CDAAB76E}" sibTransId="{4E547A27-7480-C74F-8B90-D0720FBE03F0}"/>
    <dgm:cxn modelId="{1FDC451F-4F92-DC42-A953-6A5E30D71C72}" type="presOf" srcId="{787FD777-647D-2747-A84A-51375E05C33C}" destId="{2F323728-8DE2-6743-8B8E-907CBEFAFD15}" srcOrd="0" destOrd="0" presId="urn:microsoft.com/office/officeart/2005/8/layout/matrix1"/>
    <dgm:cxn modelId="{1F4EDA33-0DF2-8A4B-9203-4F8AFDF46E67}" srcId="{E940AD57-3B3F-C345-95B8-47205BA9EFB7}" destId="{FAEA2845-36A3-2C4E-AC37-85C6D1401645}" srcOrd="3" destOrd="0" parTransId="{CE1278BA-30B4-344C-BA4E-82DC6790FE48}" sibTransId="{BF87CAD9-370F-F248-A2F1-6ABFA2AC4F34}"/>
    <dgm:cxn modelId="{506C2127-D4AA-8644-AA78-4EE94C11C86E}" type="presOf" srcId="{B929F133-5F28-8C4E-9273-873D3743F601}" destId="{419891F3-B1C6-AB48-9FA8-BCFD5C368E50}" srcOrd="1" destOrd="0" presId="urn:microsoft.com/office/officeart/2005/8/layout/matrix1"/>
    <dgm:cxn modelId="{56AA442B-FBFC-C045-A126-1ECCC8775706}" srcId="{DE7CD66F-51DF-F849-80B7-5E07173E391F}" destId="{E940AD57-3B3F-C345-95B8-47205BA9EFB7}" srcOrd="0" destOrd="0" parTransId="{6A891CD3-8FBF-D348-8E12-4A365D5AE727}" sibTransId="{0C302421-1B51-D043-A75B-383C8D64971E}"/>
    <dgm:cxn modelId="{1DC44A3B-A002-AC45-857E-02DF95E4FA72}" type="presOf" srcId="{DE7CD66F-51DF-F849-80B7-5E07173E391F}" destId="{9205DADE-882E-B84A-BFEA-5810C608F11A}" srcOrd="0" destOrd="0" presId="urn:microsoft.com/office/officeart/2005/8/layout/matrix1"/>
    <dgm:cxn modelId="{089E258E-AA36-0E46-B93D-BBE34BFAE69D}" type="presOf" srcId="{FAEA2845-36A3-2C4E-AC37-85C6D1401645}" destId="{925F476A-2E42-4B46-8FB3-12C72237CDEB}" srcOrd="1" destOrd="0" presId="urn:microsoft.com/office/officeart/2005/8/layout/matrix1"/>
    <dgm:cxn modelId="{02CA4D2A-97C2-C841-BA66-86968624A3B8}" srcId="{E940AD57-3B3F-C345-95B8-47205BA9EFB7}" destId="{787FD777-647D-2747-A84A-51375E05C33C}" srcOrd="0" destOrd="0" parTransId="{AD760BB0-5B2F-0849-919A-CAC6E7AA43E5}" sibTransId="{7200D026-60CF-4845-8E2B-892DB044831E}"/>
    <dgm:cxn modelId="{7D0B57DC-94F2-E148-ABFC-A23EC5316C82}" type="presOf" srcId="{B929F133-5F28-8C4E-9273-873D3743F601}" destId="{EE0E547F-8DE3-7B4B-83BD-2169508DCB22}" srcOrd="0" destOrd="0" presId="urn:microsoft.com/office/officeart/2005/8/layout/matrix1"/>
    <dgm:cxn modelId="{3B274568-E4DA-8B48-ABF4-1E9B68B56F38}" srcId="{E940AD57-3B3F-C345-95B8-47205BA9EFB7}" destId="{B929F133-5F28-8C4E-9273-873D3743F601}" srcOrd="2" destOrd="0" parTransId="{2429C626-2ECB-FC45-A559-BF9C89D06FA9}" sibTransId="{33B9C307-A081-884F-A0BE-1B1C236C9C24}"/>
    <dgm:cxn modelId="{E7C78643-6650-DE49-A342-64EDFAA9F91E}" type="presOf" srcId="{A4B4781B-FEF2-894D-B24B-60F7DFFF2B72}" destId="{EADFBFC0-57AB-F84F-BCAC-9ED4EBE0D5AB}" srcOrd="1" destOrd="0" presId="urn:microsoft.com/office/officeart/2005/8/layout/matrix1"/>
    <dgm:cxn modelId="{633DF39B-20CA-F24D-8E6B-D6B284BB9AC9}" type="presParOf" srcId="{9205DADE-882E-B84A-BFEA-5810C608F11A}" destId="{17433212-3A67-B24D-9010-6DF6462EAC6A}" srcOrd="0" destOrd="0" presId="urn:microsoft.com/office/officeart/2005/8/layout/matrix1"/>
    <dgm:cxn modelId="{E7E931D9-0617-C743-B6A4-AEAF14D524A6}" type="presParOf" srcId="{17433212-3A67-B24D-9010-6DF6462EAC6A}" destId="{2F323728-8DE2-6743-8B8E-907CBEFAFD15}" srcOrd="0" destOrd="0" presId="urn:microsoft.com/office/officeart/2005/8/layout/matrix1"/>
    <dgm:cxn modelId="{9BA50A81-A1FA-0A42-8081-ADEE66247722}" type="presParOf" srcId="{17433212-3A67-B24D-9010-6DF6462EAC6A}" destId="{87695204-6DB1-2647-9FF1-54FD36936C11}" srcOrd="1" destOrd="0" presId="urn:microsoft.com/office/officeart/2005/8/layout/matrix1"/>
    <dgm:cxn modelId="{563A6E02-E013-8D48-8F7F-A7A36E5B333D}" type="presParOf" srcId="{17433212-3A67-B24D-9010-6DF6462EAC6A}" destId="{FDFF5841-0CFF-B643-B378-E94F764545D6}" srcOrd="2" destOrd="0" presId="urn:microsoft.com/office/officeart/2005/8/layout/matrix1"/>
    <dgm:cxn modelId="{5D3FC9E6-564B-2341-BFA0-9E6587F5C1FD}" type="presParOf" srcId="{17433212-3A67-B24D-9010-6DF6462EAC6A}" destId="{EADFBFC0-57AB-F84F-BCAC-9ED4EBE0D5AB}" srcOrd="3" destOrd="0" presId="urn:microsoft.com/office/officeart/2005/8/layout/matrix1"/>
    <dgm:cxn modelId="{E6056F42-FDD7-4247-B758-5F30F8F9AA7F}" type="presParOf" srcId="{17433212-3A67-B24D-9010-6DF6462EAC6A}" destId="{EE0E547F-8DE3-7B4B-83BD-2169508DCB22}" srcOrd="4" destOrd="0" presId="urn:microsoft.com/office/officeart/2005/8/layout/matrix1"/>
    <dgm:cxn modelId="{E6956B39-D295-4E49-82FD-A472512BB618}" type="presParOf" srcId="{17433212-3A67-B24D-9010-6DF6462EAC6A}" destId="{419891F3-B1C6-AB48-9FA8-BCFD5C368E50}" srcOrd="5" destOrd="0" presId="urn:microsoft.com/office/officeart/2005/8/layout/matrix1"/>
    <dgm:cxn modelId="{79460D65-AB2E-9341-8F98-242EF0D901D7}" type="presParOf" srcId="{17433212-3A67-B24D-9010-6DF6462EAC6A}" destId="{EE9EEB8B-59C5-1C4A-A6C6-285DE492AD25}" srcOrd="6" destOrd="0" presId="urn:microsoft.com/office/officeart/2005/8/layout/matrix1"/>
    <dgm:cxn modelId="{BD7ECC80-AF6A-2742-94EA-BA32EB77D39B}" type="presParOf" srcId="{17433212-3A67-B24D-9010-6DF6462EAC6A}" destId="{925F476A-2E42-4B46-8FB3-12C72237CDEB}" srcOrd="7" destOrd="0" presId="urn:microsoft.com/office/officeart/2005/8/layout/matrix1"/>
    <dgm:cxn modelId="{EE263D6D-568E-2040-96CA-A454785EE029}" type="presParOf" srcId="{9205DADE-882E-B84A-BFEA-5810C608F11A}" destId="{9E2CE4DE-99AC-D242-BECD-51C83A9368C6}" srcOrd="1" destOrd="0" presId="urn:microsoft.com/office/officeart/2005/8/layout/matrix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DCB64B0-529B-ED43-9298-A496F14524FD}" type="doc">
      <dgm:prSet loTypeId="urn:microsoft.com/office/officeart/2005/8/layout/lProcess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D431817-51FD-EF43-B674-4ABD5EF52A45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400" b="1" noProof="0" dirty="0" smtClean="0">
              <a:solidFill>
                <a:schemeClr val="tx1"/>
              </a:solidFill>
            </a:rPr>
            <a:t>La estructura de las redes</a:t>
          </a:r>
          <a:endParaRPr lang="es-ES_tradnl" sz="1400" b="1" noProof="0" dirty="0">
            <a:solidFill>
              <a:schemeClr val="tx1"/>
            </a:solidFill>
          </a:endParaRPr>
        </a:p>
      </dgm:t>
    </dgm:pt>
    <dgm:pt modelId="{3D728132-FC87-724A-9E12-D5E33153038C}" type="parTrans" cxnId="{DE29084E-B45D-6946-BD43-C5D9F06F8DE0}">
      <dgm:prSet/>
      <dgm:spPr/>
      <dgm:t>
        <a:bodyPr/>
        <a:lstStyle/>
        <a:p>
          <a:endParaRPr lang="en-US" sz="3600"/>
        </a:p>
      </dgm:t>
    </dgm:pt>
    <dgm:pt modelId="{5EB619CC-6A2B-D94C-9AB6-72A6B572A1D6}" type="sibTrans" cxnId="{DE29084E-B45D-6946-BD43-C5D9F06F8DE0}">
      <dgm:prSet/>
      <dgm:spPr/>
      <dgm:t>
        <a:bodyPr/>
        <a:lstStyle/>
        <a:p>
          <a:endParaRPr lang="en-US" sz="3600"/>
        </a:p>
      </dgm:t>
    </dgm:pt>
    <dgm:pt modelId="{836DAD42-51DB-8640-B39F-1AA1C2E59EF3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200" noProof="0" dirty="0" smtClean="0"/>
            <a:t>De movilidad urbana</a:t>
          </a:r>
          <a:endParaRPr lang="es-ES_tradnl" sz="1200" noProof="0" dirty="0"/>
        </a:p>
      </dgm:t>
    </dgm:pt>
    <dgm:pt modelId="{60522FB0-6538-0E46-91C3-1CB4D9D15475}" type="parTrans" cxnId="{EA39305B-DE14-FA4D-8BCC-2A580C2F6BAB}">
      <dgm:prSet/>
      <dgm:spPr/>
      <dgm:t>
        <a:bodyPr/>
        <a:lstStyle/>
        <a:p>
          <a:endParaRPr lang="en-US" sz="3600"/>
        </a:p>
      </dgm:t>
    </dgm:pt>
    <dgm:pt modelId="{20050F1B-2941-B54A-827A-E3A966550DAE}" type="sibTrans" cxnId="{EA39305B-DE14-FA4D-8BCC-2A580C2F6BAB}">
      <dgm:prSet/>
      <dgm:spPr/>
      <dgm:t>
        <a:bodyPr/>
        <a:lstStyle/>
        <a:p>
          <a:endParaRPr lang="en-US" sz="3600"/>
        </a:p>
      </dgm:t>
    </dgm:pt>
    <dgm:pt modelId="{B3531775-7562-FA41-BA38-A81AEB056A17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200" noProof="0" dirty="0" smtClean="0"/>
            <a:t>De vialidades primarias</a:t>
          </a:r>
          <a:endParaRPr lang="es-ES_tradnl" sz="1200" noProof="0" dirty="0"/>
        </a:p>
      </dgm:t>
    </dgm:pt>
    <dgm:pt modelId="{704F5140-7915-3B45-8E38-96DA02F10265}" type="parTrans" cxnId="{C163FD5D-C492-2448-91C0-D51D3CAC4942}">
      <dgm:prSet/>
      <dgm:spPr/>
      <dgm:t>
        <a:bodyPr/>
        <a:lstStyle/>
        <a:p>
          <a:endParaRPr lang="en-US" sz="3600"/>
        </a:p>
      </dgm:t>
    </dgm:pt>
    <dgm:pt modelId="{07F32248-8267-8C45-837E-78C8834B2075}" type="sibTrans" cxnId="{C163FD5D-C492-2448-91C0-D51D3CAC4942}">
      <dgm:prSet/>
      <dgm:spPr/>
      <dgm:t>
        <a:bodyPr/>
        <a:lstStyle/>
        <a:p>
          <a:endParaRPr lang="en-US" sz="3600"/>
        </a:p>
      </dgm:t>
    </dgm:pt>
    <dgm:pt modelId="{EA6628FB-E0F1-6B4D-983D-77BA3A0DCDCA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r>
            <a:rPr lang="es-ES_tradnl" sz="1600" b="1" noProof="0" dirty="0" smtClean="0">
              <a:solidFill>
                <a:schemeClr val="bg1"/>
              </a:solidFill>
            </a:rPr>
            <a:t>Custodia y aprovechamiento de áreas no urbanizables</a:t>
          </a:r>
          <a:endParaRPr lang="es-ES_tradnl" sz="1600" b="1" noProof="0" dirty="0">
            <a:solidFill>
              <a:schemeClr val="bg1"/>
            </a:solidFill>
          </a:endParaRPr>
        </a:p>
      </dgm:t>
    </dgm:pt>
    <dgm:pt modelId="{C7B8065F-0681-2447-8B72-BB9ED7E13695}" type="parTrans" cxnId="{EA083118-7281-4E4C-8867-9D856ECB0B1E}">
      <dgm:prSet/>
      <dgm:spPr/>
      <dgm:t>
        <a:bodyPr/>
        <a:lstStyle/>
        <a:p>
          <a:endParaRPr lang="en-US" sz="3600"/>
        </a:p>
      </dgm:t>
    </dgm:pt>
    <dgm:pt modelId="{5749BAF1-B167-C64C-8706-A9CF3DC0C22B}" type="sibTrans" cxnId="{EA083118-7281-4E4C-8867-9D856ECB0B1E}">
      <dgm:prSet/>
      <dgm:spPr/>
      <dgm:t>
        <a:bodyPr/>
        <a:lstStyle/>
        <a:p>
          <a:endParaRPr lang="en-US" sz="3600"/>
        </a:p>
      </dgm:t>
    </dgm:pt>
    <dgm:pt modelId="{13E7846C-B685-9148-AC08-E9905CEF4211}">
      <dgm:prSet phldrT="[Text]" custT="1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s-ES_tradnl" sz="1600" b="1" noProof="0" dirty="0" smtClean="0">
              <a:solidFill>
                <a:schemeClr val="tx1"/>
              </a:solidFill>
            </a:rPr>
            <a:t>Homologación de terminología</a:t>
          </a:r>
          <a:endParaRPr lang="es-ES_tradnl" sz="1600" b="1" noProof="0" dirty="0">
            <a:solidFill>
              <a:schemeClr val="tx1"/>
            </a:solidFill>
          </a:endParaRPr>
        </a:p>
      </dgm:t>
    </dgm:pt>
    <dgm:pt modelId="{ADACC005-9E57-2B40-9C96-1D13071FB5A4}" type="parTrans" cxnId="{9034D231-3442-D342-A441-F604E84E0C90}">
      <dgm:prSet/>
      <dgm:spPr/>
      <dgm:t>
        <a:bodyPr/>
        <a:lstStyle/>
        <a:p>
          <a:endParaRPr lang="en-US" sz="3600"/>
        </a:p>
      </dgm:t>
    </dgm:pt>
    <dgm:pt modelId="{34669638-0554-684C-A7BB-AD2257527BF2}" type="sibTrans" cxnId="{9034D231-3442-D342-A441-F604E84E0C90}">
      <dgm:prSet/>
      <dgm:spPr/>
      <dgm:t>
        <a:bodyPr/>
        <a:lstStyle/>
        <a:p>
          <a:endParaRPr lang="en-US" sz="3600"/>
        </a:p>
      </dgm:t>
    </dgm:pt>
    <dgm:pt modelId="{5D7296C0-8660-0043-A1EF-8833CAA97987}">
      <dgm:prSet phldrT="[Text]" custT="1"/>
      <dgm:spPr>
        <a:noFill/>
        <a:ln>
          <a:solidFill>
            <a:srgbClr val="92D050"/>
          </a:solidFill>
        </a:ln>
      </dgm:spPr>
      <dgm:t>
        <a:bodyPr/>
        <a:lstStyle/>
        <a:p>
          <a:r>
            <a:rPr lang="es-ES_tradnl" sz="1200" noProof="0" dirty="0" smtClean="0"/>
            <a:t>Sobre equipamientos</a:t>
          </a:r>
          <a:endParaRPr lang="es-ES_tradnl" sz="1200" noProof="0" dirty="0"/>
        </a:p>
      </dgm:t>
    </dgm:pt>
    <dgm:pt modelId="{92A6E36E-EF97-C942-8CB4-1475C87B2581}" type="parTrans" cxnId="{EC691372-95C6-B840-A9F0-F13A18754874}">
      <dgm:prSet/>
      <dgm:spPr/>
      <dgm:t>
        <a:bodyPr/>
        <a:lstStyle/>
        <a:p>
          <a:endParaRPr lang="en-US" sz="3600"/>
        </a:p>
      </dgm:t>
    </dgm:pt>
    <dgm:pt modelId="{1BED3B87-496C-7C4D-A7B8-E4DBEFFADEAB}" type="sibTrans" cxnId="{EC691372-95C6-B840-A9F0-F13A18754874}">
      <dgm:prSet/>
      <dgm:spPr/>
      <dgm:t>
        <a:bodyPr/>
        <a:lstStyle/>
        <a:p>
          <a:endParaRPr lang="en-US" sz="3600"/>
        </a:p>
      </dgm:t>
    </dgm:pt>
    <dgm:pt modelId="{FBC6680B-ED04-224F-A8FE-C3C4BF61CCE8}">
      <dgm:prSet phldrT="[Text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600" b="1" noProof="0" dirty="0" smtClean="0">
              <a:solidFill>
                <a:schemeClr val="tx1"/>
              </a:solidFill>
            </a:rPr>
            <a:t>Prevención y atención de riesgos y resiliencia</a:t>
          </a:r>
          <a:endParaRPr lang="es-ES_tradnl" sz="1600" b="1" noProof="0" dirty="0">
            <a:solidFill>
              <a:schemeClr val="tx1"/>
            </a:solidFill>
          </a:endParaRPr>
        </a:p>
      </dgm:t>
    </dgm:pt>
    <dgm:pt modelId="{1DA66754-31DB-964C-84DD-AD5C7D55377B}" type="parTrans" cxnId="{2F06590F-2FE7-3942-974D-F330870A4BB7}">
      <dgm:prSet/>
      <dgm:spPr/>
      <dgm:t>
        <a:bodyPr/>
        <a:lstStyle/>
        <a:p>
          <a:endParaRPr lang="en-US" sz="3600"/>
        </a:p>
      </dgm:t>
    </dgm:pt>
    <dgm:pt modelId="{FC725F92-B0CE-654A-8AA6-E26F58FB7B2E}" type="sibTrans" cxnId="{2F06590F-2FE7-3942-974D-F330870A4BB7}">
      <dgm:prSet/>
      <dgm:spPr/>
      <dgm:t>
        <a:bodyPr/>
        <a:lstStyle/>
        <a:p>
          <a:endParaRPr lang="en-US" sz="3600"/>
        </a:p>
      </dgm:t>
    </dgm:pt>
    <dgm:pt modelId="{B4D06D7E-F3EE-404E-8EC0-2BD2C5F5DA6D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chemeClr val="tx2"/>
        </a:solidFill>
        <a:ln>
          <a:solidFill>
            <a:schemeClr val="tx2"/>
          </a:solidFill>
        </a:ln>
      </dgm:spPr>
      <dgm:t>
        <a:bodyPr/>
        <a:lstStyle/>
        <a:p>
          <a:r>
            <a:rPr lang="es-ES_tradnl" sz="1600" b="1" noProof="0" dirty="0" smtClean="0">
              <a:solidFill>
                <a:schemeClr val="bg1"/>
              </a:solidFill>
            </a:rPr>
            <a:t>Estructura de los consejos locales y municipales</a:t>
          </a:r>
          <a:endParaRPr lang="es-ES_tradnl" sz="1600" b="1" noProof="0" dirty="0">
            <a:solidFill>
              <a:schemeClr val="bg1"/>
            </a:solidFill>
          </a:endParaRPr>
        </a:p>
      </dgm:t>
    </dgm:pt>
    <dgm:pt modelId="{E894BD37-F1C8-AC4F-ADDD-54DB3EB0A562}" type="parTrans" cxnId="{5C264CAC-A486-5A41-BC64-94744F82BFB2}">
      <dgm:prSet/>
      <dgm:spPr/>
      <dgm:t>
        <a:bodyPr/>
        <a:lstStyle/>
        <a:p>
          <a:endParaRPr lang="en-US" sz="3600"/>
        </a:p>
      </dgm:t>
    </dgm:pt>
    <dgm:pt modelId="{5870D436-3ECC-F044-916F-7BABE35EDFEE}" type="sibTrans" cxnId="{5C264CAC-A486-5A41-BC64-94744F82BFB2}">
      <dgm:prSet/>
      <dgm:spPr/>
      <dgm:t>
        <a:bodyPr/>
        <a:lstStyle/>
        <a:p>
          <a:endParaRPr lang="en-US" sz="3600"/>
        </a:p>
      </dgm:t>
    </dgm:pt>
    <dgm:pt modelId="{DFCC2876-7A78-E943-9D23-0EA3035CE3D3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200" noProof="0" dirty="0" smtClean="0"/>
            <a:t>De obras de cabecera</a:t>
          </a:r>
          <a:endParaRPr lang="es-ES_tradnl" sz="1200" noProof="0" dirty="0"/>
        </a:p>
      </dgm:t>
    </dgm:pt>
    <dgm:pt modelId="{B2C1E673-B407-1D49-BE6C-EBB453B6C957}" type="parTrans" cxnId="{30CDE93C-F340-6145-A4DA-62BDBAFFCDEA}">
      <dgm:prSet/>
      <dgm:spPr/>
      <dgm:t>
        <a:bodyPr/>
        <a:lstStyle/>
        <a:p>
          <a:endParaRPr lang="en-US" sz="3600"/>
        </a:p>
      </dgm:t>
    </dgm:pt>
    <dgm:pt modelId="{B070B104-E1ED-E341-A9A5-5F5D474F1837}" type="sibTrans" cxnId="{30CDE93C-F340-6145-A4DA-62BDBAFFCDEA}">
      <dgm:prSet/>
      <dgm:spPr/>
      <dgm:t>
        <a:bodyPr/>
        <a:lstStyle/>
        <a:p>
          <a:endParaRPr lang="en-US" sz="3600"/>
        </a:p>
      </dgm:t>
    </dgm:pt>
    <dgm:pt modelId="{5977F966-6A67-4B41-A4C5-D820EC92ADA3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200" noProof="0" dirty="0" smtClean="0"/>
            <a:t>De procedimientos de ordenamiento territorial</a:t>
          </a:r>
          <a:endParaRPr lang="es-ES_tradnl" sz="1200" noProof="0" dirty="0"/>
        </a:p>
      </dgm:t>
    </dgm:pt>
    <dgm:pt modelId="{3C652239-8B3F-2F44-8BF7-6ECE70D9A89E}" type="parTrans" cxnId="{ACA2D06B-038C-D642-871C-E4C8E1DD55DE}">
      <dgm:prSet/>
      <dgm:spPr/>
      <dgm:t>
        <a:bodyPr/>
        <a:lstStyle/>
        <a:p>
          <a:endParaRPr lang="en-US" sz="3600"/>
        </a:p>
      </dgm:t>
    </dgm:pt>
    <dgm:pt modelId="{B10D095E-34B8-3E40-B1B0-EE00725D7622}" type="sibTrans" cxnId="{ACA2D06B-038C-D642-871C-E4C8E1DD55DE}">
      <dgm:prSet/>
      <dgm:spPr/>
      <dgm:t>
        <a:bodyPr/>
        <a:lstStyle/>
        <a:p>
          <a:endParaRPr lang="en-US" sz="3600"/>
        </a:p>
      </dgm:t>
    </dgm:pt>
    <dgm:pt modelId="{77D807C6-2D31-B842-ABB6-C7B97EFD37A7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200" noProof="0" dirty="0" smtClean="0"/>
            <a:t>De desarrollo urbano</a:t>
          </a:r>
          <a:endParaRPr lang="es-ES_tradnl" sz="1200" noProof="0" dirty="0"/>
        </a:p>
      </dgm:t>
    </dgm:pt>
    <dgm:pt modelId="{20685A22-FBD9-F340-B2A8-E2DF8E3DC593}" type="parTrans" cxnId="{710CDB08-7E22-CC43-9069-E1C74A869A8C}">
      <dgm:prSet/>
      <dgm:spPr/>
      <dgm:t>
        <a:bodyPr/>
        <a:lstStyle/>
        <a:p>
          <a:endParaRPr lang="en-US" sz="3600"/>
        </a:p>
      </dgm:t>
    </dgm:pt>
    <dgm:pt modelId="{B70746DB-2536-BE4E-A884-BE49477D8031}" type="sibTrans" cxnId="{710CDB08-7E22-CC43-9069-E1C74A869A8C}">
      <dgm:prSet/>
      <dgm:spPr/>
      <dgm:t>
        <a:bodyPr/>
        <a:lstStyle/>
        <a:p>
          <a:endParaRPr lang="en-US" sz="3600"/>
        </a:p>
      </dgm:t>
    </dgm:pt>
    <dgm:pt modelId="{0C4C56E3-17B6-A242-B5C8-8FEE3190B88D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>
        <a:noFill/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es-ES_tradnl" sz="1200" noProof="0" dirty="0" smtClean="0"/>
            <a:t>De desarrollo metropolitano</a:t>
          </a:r>
          <a:endParaRPr lang="es-ES_tradnl" sz="1200" noProof="0" dirty="0"/>
        </a:p>
      </dgm:t>
    </dgm:pt>
    <dgm:pt modelId="{70ACF159-BC5B-9F4C-A284-58160C57C0B2}" type="parTrans" cxnId="{4C48BF0E-EF15-F84F-8DE9-97B7E50235C5}">
      <dgm:prSet/>
      <dgm:spPr/>
      <dgm:t>
        <a:bodyPr/>
        <a:lstStyle/>
        <a:p>
          <a:endParaRPr lang="en-US" sz="3600"/>
        </a:p>
      </dgm:t>
    </dgm:pt>
    <dgm:pt modelId="{FB4410D5-10D9-0846-B100-38DB08094452}" type="sibTrans" cxnId="{4C48BF0E-EF15-F84F-8DE9-97B7E50235C5}">
      <dgm:prSet/>
      <dgm:spPr/>
      <dgm:t>
        <a:bodyPr/>
        <a:lstStyle/>
        <a:p>
          <a:endParaRPr lang="en-US" sz="3600"/>
        </a:p>
      </dgm:t>
    </dgm:pt>
    <dgm:pt modelId="{B9501CCB-1BE7-5240-9CEF-A38A64E45BE5}">
      <dgm:prSet phldrT="[Text]" custT="1"/>
      <dgm:spPr>
        <a:noFill/>
        <a:ln>
          <a:solidFill>
            <a:srgbClr val="92D050"/>
          </a:solidFill>
        </a:ln>
      </dgm:spPr>
      <dgm:t>
        <a:bodyPr/>
        <a:lstStyle/>
        <a:p>
          <a:r>
            <a:rPr lang="es-ES_tradnl" sz="1200" noProof="0" dirty="0" smtClean="0"/>
            <a:t>Sobre espacios públicos</a:t>
          </a:r>
          <a:endParaRPr lang="es-ES_tradnl" sz="1200" noProof="0" dirty="0"/>
        </a:p>
      </dgm:t>
    </dgm:pt>
    <dgm:pt modelId="{1521D4B6-BEE4-624F-AC27-09E00061EF4B}" type="parTrans" cxnId="{45910AE0-4DF4-C342-B8F6-5A76DDC5442C}">
      <dgm:prSet/>
      <dgm:spPr/>
      <dgm:t>
        <a:bodyPr/>
        <a:lstStyle/>
        <a:p>
          <a:endParaRPr lang="en-US" sz="3600"/>
        </a:p>
      </dgm:t>
    </dgm:pt>
    <dgm:pt modelId="{4D65C6C2-B870-7D45-B384-0A77B3802F37}" type="sibTrans" cxnId="{45910AE0-4DF4-C342-B8F6-5A76DDC5442C}">
      <dgm:prSet/>
      <dgm:spPr/>
      <dgm:t>
        <a:bodyPr/>
        <a:lstStyle/>
        <a:p>
          <a:endParaRPr lang="en-US" sz="3600"/>
        </a:p>
      </dgm:t>
    </dgm:pt>
    <dgm:pt modelId="{D9FCA86C-0F9A-7348-8FB5-80C691AE8DD7}">
      <dgm:prSet phldrT="[Text]" custT="1"/>
      <dgm:spPr>
        <a:noFill/>
        <a:ln>
          <a:solidFill>
            <a:srgbClr val="92D050"/>
          </a:solidFill>
        </a:ln>
      </dgm:spPr>
      <dgm:t>
        <a:bodyPr/>
        <a:lstStyle/>
        <a:p>
          <a:r>
            <a:rPr lang="es-ES_tradnl" sz="1200" noProof="0" dirty="0" smtClean="0"/>
            <a:t>Sobre programas de desarrollo</a:t>
          </a:r>
          <a:endParaRPr lang="es-ES_tradnl" sz="1200" noProof="0" dirty="0"/>
        </a:p>
      </dgm:t>
    </dgm:pt>
    <dgm:pt modelId="{84F732AF-B75B-8747-9159-6E5BEF779DCE}" type="parTrans" cxnId="{1D95BC0A-9D9A-E649-8135-CCE1CAB7C683}">
      <dgm:prSet/>
      <dgm:spPr/>
      <dgm:t>
        <a:bodyPr/>
        <a:lstStyle/>
        <a:p>
          <a:endParaRPr lang="en-US" sz="3600"/>
        </a:p>
      </dgm:t>
    </dgm:pt>
    <dgm:pt modelId="{9B0FA5DB-2751-6348-A11A-9DB12E0B5C35}" type="sibTrans" cxnId="{1D95BC0A-9D9A-E649-8135-CCE1CAB7C683}">
      <dgm:prSet/>
      <dgm:spPr/>
      <dgm:t>
        <a:bodyPr/>
        <a:lstStyle/>
        <a:p>
          <a:endParaRPr lang="en-US" sz="3600"/>
        </a:p>
      </dgm:t>
    </dgm:pt>
    <dgm:pt modelId="{BF63AD9A-36F1-1B4E-9157-9FFFF7B615AB}">
      <dgm:prSet phldrT="[Text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es-ES_tradnl" sz="1600" b="1" noProof="0" dirty="0" smtClean="0">
              <a:solidFill>
                <a:schemeClr val="tx1"/>
              </a:solidFill>
            </a:rPr>
            <a:t>Homologación de contenidos, metodologías y expresión gráfica</a:t>
          </a:r>
          <a:endParaRPr lang="es-ES_tradnl" sz="1600" b="1" noProof="0" dirty="0">
            <a:solidFill>
              <a:schemeClr val="tx1"/>
            </a:solidFill>
          </a:endParaRPr>
        </a:p>
      </dgm:t>
    </dgm:pt>
    <dgm:pt modelId="{C696AF29-94D1-064C-804B-3BD9CA26AF18}" type="parTrans" cxnId="{AE10972E-83FF-2349-977C-3161CFD7E369}">
      <dgm:prSet/>
      <dgm:spPr/>
      <dgm:t>
        <a:bodyPr/>
        <a:lstStyle/>
        <a:p>
          <a:endParaRPr lang="en-US" sz="3600"/>
        </a:p>
      </dgm:t>
    </dgm:pt>
    <dgm:pt modelId="{8A71E2BC-9BBF-024C-8B27-DDBCEB7F7988}" type="sibTrans" cxnId="{AE10972E-83FF-2349-977C-3161CFD7E369}">
      <dgm:prSet/>
      <dgm:spPr/>
      <dgm:t>
        <a:bodyPr/>
        <a:lstStyle/>
        <a:p>
          <a:endParaRPr lang="en-US" sz="3600"/>
        </a:p>
      </dgm:t>
    </dgm:pt>
    <dgm:pt modelId="{75C08F31-EBC7-A445-B6AB-02046C5A16EF}">
      <dgm:prSet phldrT="[Text]"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es-ES_tradnl" sz="1200" noProof="0" dirty="0" smtClean="0"/>
            <a:t>De planes</a:t>
          </a:r>
          <a:endParaRPr lang="es-ES_tradnl" sz="1200" noProof="0" dirty="0"/>
        </a:p>
      </dgm:t>
    </dgm:pt>
    <dgm:pt modelId="{775681FC-2085-484D-86A2-6A5188A69924}" type="parTrans" cxnId="{FC0B6DEB-76AC-3243-9D35-19EAE77CC9A3}">
      <dgm:prSet/>
      <dgm:spPr/>
      <dgm:t>
        <a:bodyPr/>
        <a:lstStyle/>
        <a:p>
          <a:endParaRPr lang="en-US" sz="3600"/>
        </a:p>
      </dgm:t>
    </dgm:pt>
    <dgm:pt modelId="{D52ACC44-B49D-AE4A-8873-2C92D0BCCE82}" type="sibTrans" cxnId="{FC0B6DEB-76AC-3243-9D35-19EAE77CC9A3}">
      <dgm:prSet/>
      <dgm:spPr/>
      <dgm:t>
        <a:bodyPr/>
        <a:lstStyle/>
        <a:p>
          <a:endParaRPr lang="en-US" sz="3600"/>
        </a:p>
      </dgm:t>
    </dgm:pt>
    <dgm:pt modelId="{F6040D77-354E-474F-943F-A1B43EDB59E1}">
      <dgm:prSet phldrT="[Text]"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es-ES_tradnl" sz="1200" noProof="0" dirty="0" smtClean="0"/>
            <a:t>De programas</a:t>
          </a:r>
          <a:endParaRPr lang="es-ES_tradnl" sz="1200" noProof="0" dirty="0"/>
        </a:p>
      </dgm:t>
    </dgm:pt>
    <dgm:pt modelId="{199226A0-0A2F-3148-A07B-66CE54AF00ED}" type="parTrans" cxnId="{5E3D5C67-2E38-3447-9428-5EE78A7282BA}">
      <dgm:prSet/>
      <dgm:spPr/>
      <dgm:t>
        <a:bodyPr/>
        <a:lstStyle/>
        <a:p>
          <a:endParaRPr lang="en-US" sz="3600"/>
        </a:p>
      </dgm:t>
    </dgm:pt>
    <dgm:pt modelId="{8710C176-8DC4-CF41-8625-DE69C94D4540}" type="sibTrans" cxnId="{5E3D5C67-2E38-3447-9428-5EE78A7282BA}">
      <dgm:prSet/>
      <dgm:spPr/>
      <dgm:t>
        <a:bodyPr/>
        <a:lstStyle/>
        <a:p>
          <a:endParaRPr lang="en-US" sz="3600"/>
        </a:p>
      </dgm:t>
    </dgm:pt>
    <dgm:pt modelId="{C7B0080B-9F05-0547-9A99-22F4055F56E6}">
      <dgm:prSet phldrT="[Text]"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es-ES_tradnl" sz="1200" noProof="0" dirty="0" smtClean="0"/>
            <a:t>De criterios para una visión</a:t>
          </a:r>
          <a:endParaRPr lang="es-ES_tradnl" sz="1200" noProof="0" dirty="0"/>
        </a:p>
      </dgm:t>
    </dgm:pt>
    <dgm:pt modelId="{04408A85-16C7-E147-9C49-D044C1F0CB5B}" type="parTrans" cxnId="{A6686E24-AE8F-424E-80AE-3D9B57F35ECF}">
      <dgm:prSet/>
      <dgm:spPr/>
      <dgm:t>
        <a:bodyPr/>
        <a:lstStyle/>
        <a:p>
          <a:endParaRPr lang="en-US" sz="3600"/>
        </a:p>
      </dgm:t>
    </dgm:pt>
    <dgm:pt modelId="{0082E4B4-969C-FC46-8633-9401F74ECAE4}" type="sibTrans" cxnId="{A6686E24-AE8F-424E-80AE-3D9B57F35ECF}">
      <dgm:prSet/>
      <dgm:spPr/>
      <dgm:t>
        <a:bodyPr/>
        <a:lstStyle/>
        <a:p>
          <a:endParaRPr lang="en-US" sz="3600"/>
        </a:p>
      </dgm:t>
    </dgm:pt>
    <dgm:pt modelId="{901A57E9-ABB1-6A44-871A-0FB1D1F49EAC}">
      <dgm:prSet phldrT="[Text]"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es-ES_tradnl" sz="1200" noProof="0" dirty="0" smtClean="0"/>
            <a:t>De largo plazo</a:t>
          </a:r>
          <a:endParaRPr lang="es-ES_tradnl" sz="1200" noProof="0" dirty="0"/>
        </a:p>
      </dgm:t>
    </dgm:pt>
    <dgm:pt modelId="{9D6FDDD3-6E6B-C640-A7CC-B468EA2BED85}" type="parTrans" cxnId="{70B162DB-0BB9-0E4A-80D0-1A1485C7512C}">
      <dgm:prSet/>
      <dgm:spPr/>
      <dgm:t>
        <a:bodyPr/>
        <a:lstStyle/>
        <a:p>
          <a:endParaRPr lang="en-US" sz="3600"/>
        </a:p>
      </dgm:t>
    </dgm:pt>
    <dgm:pt modelId="{61F438EE-3F76-7C43-8C42-8D67B69D18F2}" type="sibTrans" cxnId="{70B162DB-0BB9-0E4A-80D0-1A1485C7512C}">
      <dgm:prSet/>
      <dgm:spPr/>
      <dgm:t>
        <a:bodyPr/>
        <a:lstStyle/>
        <a:p>
          <a:endParaRPr lang="en-US" sz="3600"/>
        </a:p>
      </dgm:t>
    </dgm:pt>
    <dgm:pt modelId="{BD6CB163-3D10-7349-9CE8-2F891114537B}" type="pres">
      <dgm:prSet presAssocID="{3DCB64B0-529B-ED43-9298-A496F14524F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8AD5C2A-5A83-EC45-962D-6BA1B60A6CA1}" type="pres">
      <dgm:prSet presAssocID="{9D431817-51FD-EF43-B674-4ABD5EF52A45}" presName="horFlow" presStyleCnt="0"/>
      <dgm:spPr/>
      <dgm:t>
        <a:bodyPr/>
        <a:lstStyle/>
        <a:p>
          <a:endParaRPr lang="en-US"/>
        </a:p>
      </dgm:t>
    </dgm:pt>
    <dgm:pt modelId="{B14A084B-41A8-C84B-AB12-6B9F9D877FBE}" type="pres">
      <dgm:prSet presAssocID="{9D431817-51FD-EF43-B674-4ABD5EF52A45}" presName="bigChev" presStyleLbl="node1" presStyleIdx="0" presStyleCnt="6"/>
      <dgm:spPr/>
      <dgm:t>
        <a:bodyPr/>
        <a:lstStyle/>
        <a:p>
          <a:endParaRPr lang="en-US"/>
        </a:p>
      </dgm:t>
    </dgm:pt>
    <dgm:pt modelId="{D663C6B4-281E-314A-AE09-476B6E8FE9B2}" type="pres">
      <dgm:prSet presAssocID="{60522FB0-6538-0E46-91C3-1CB4D9D15475}" presName="parTrans" presStyleCnt="0"/>
      <dgm:spPr/>
      <dgm:t>
        <a:bodyPr/>
        <a:lstStyle/>
        <a:p>
          <a:endParaRPr lang="en-US"/>
        </a:p>
      </dgm:t>
    </dgm:pt>
    <dgm:pt modelId="{F19AFEB7-926F-D742-8FBF-93995B5DB146}" type="pres">
      <dgm:prSet presAssocID="{836DAD42-51DB-8640-B39F-1AA1C2E59EF3}" presName="node" presStyleLbl="alignAccFollowNode1" presStyleIdx="0" presStyleCnt="13" custScaleX="898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632D66-5D27-BA4B-8D9C-1F5AB5056A66}" type="pres">
      <dgm:prSet presAssocID="{20050F1B-2941-B54A-827A-E3A966550DAE}" presName="sibTrans" presStyleCnt="0"/>
      <dgm:spPr/>
      <dgm:t>
        <a:bodyPr/>
        <a:lstStyle/>
        <a:p>
          <a:endParaRPr lang="en-US"/>
        </a:p>
      </dgm:t>
    </dgm:pt>
    <dgm:pt modelId="{D60294EF-B042-174A-9A97-933A3B824522}" type="pres">
      <dgm:prSet presAssocID="{B3531775-7562-FA41-BA38-A81AEB056A17}" presName="node" presStyleLbl="alignAccFollowNode1" presStyleIdx="1" presStyleCnt="13" custScaleX="946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E29077-E4C1-0C46-A891-BD1B482D694A}" type="pres">
      <dgm:prSet presAssocID="{07F32248-8267-8C45-837E-78C8834B2075}" presName="sibTrans" presStyleCnt="0"/>
      <dgm:spPr/>
      <dgm:t>
        <a:bodyPr/>
        <a:lstStyle/>
        <a:p>
          <a:endParaRPr lang="en-US"/>
        </a:p>
      </dgm:t>
    </dgm:pt>
    <dgm:pt modelId="{BEE3CCFD-EBBD-BE42-98DA-95E89B595519}" type="pres">
      <dgm:prSet presAssocID="{DFCC2876-7A78-E943-9D23-0EA3035CE3D3}" presName="node" presStyleLbl="alignAccFollowNode1" presStyleIdx="2" presStyleCnt="13" custScaleX="873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2C1EDA-1501-0F41-B30E-B54EB1D0FB27}" type="pres">
      <dgm:prSet presAssocID="{B070B104-E1ED-E341-A9A5-5F5D474F1837}" presName="sibTrans" presStyleCnt="0"/>
      <dgm:spPr/>
      <dgm:t>
        <a:bodyPr/>
        <a:lstStyle/>
        <a:p>
          <a:endParaRPr lang="en-US"/>
        </a:p>
      </dgm:t>
    </dgm:pt>
    <dgm:pt modelId="{47BBCE65-6ABB-7A4A-AD15-7647F17C116D}" type="pres">
      <dgm:prSet presAssocID="{5977F966-6A67-4B41-A4C5-D820EC92ADA3}" presName="node" presStyleLbl="alignAccFollowNode1" presStyleIdx="3" presStyleCnt="13" custScaleX="1275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CDA1AE-B200-9F49-99A9-CF77A3FFE292}" type="pres">
      <dgm:prSet presAssocID="{B10D095E-34B8-3E40-B1B0-EE00725D7622}" presName="sibTrans" presStyleCnt="0"/>
      <dgm:spPr/>
      <dgm:t>
        <a:bodyPr/>
        <a:lstStyle/>
        <a:p>
          <a:endParaRPr lang="en-US"/>
        </a:p>
      </dgm:t>
    </dgm:pt>
    <dgm:pt modelId="{10FA283B-B744-2C48-8071-639EA0188B4F}" type="pres">
      <dgm:prSet presAssocID="{77D807C6-2D31-B842-ABB6-C7B97EFD37A7}" presName="node" presStyleLbl="alignAccFollowNode1" presStyleIdx="4" presStyleCnt="13" custScaleX="859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B1B22-1083-434E-84B2-7DB3AE9CAFF1}" type="pres">
      <dgm:prSet presAssocID="{B70746DB-2536-BE4E-A884-BE49477D8031}" presName="sibTrans" presStyleCnt="0"/>
      <dgm:spPr/>
      <dgm:t>
        <a:bodyPr/>
        <a:lstStyle/>
        <a:p>
          <a:endParaRPr lang="en-US"/>
        </a:p>
      </dgm:t>
    </dgm:pt>
    <dgm:pt modelId="{391699C5-3871-0D41-B3C7-EE8A833F1296}" type="pres">
      <dgm:prSet presAssocID="{0C4C56E3-17B6-A242-B5C8-8FEE3190B88D}" presName="node" presStyleLbl="alignAccFollowNode1" presStyleIdx="5" presStyleCnt="13" custScaleX="1123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886B8-CC2F-C149-8C57-CA4AEE2AEA66}" type="pres">
      <dgm:prSet presAssocID="{9D431817-51FD-EF43-B674-4ABD5EF52A45}" presName="vSp" presStyleCnt="0"/>
      <dgm:spPr/>
      <dgm:t>
        <a:bodyPr/>
        <a:lstStyle/>
        <a:p>
          <a:endParaRPr lang="en-US"/>
        </a:p>
      </dgm:t>
    </dgm:pt>
    <dgm:pt modelId="{1435BD7B-0942-4243-A144-BCA9DF434294}" type="pres">
      <dgm:prSet presAssocID="{EA6628FB-E0F1-6B4D-983D-77BA3A0DCDCA}" presName="horFlow" presStyleCnt="0"/>
      <dgm:spPr/>
      <dgm:t>
        <a:bodyPr/>
        <a:lstStyle/>
        <a:p>
          <a:endParaRPr lang="en-US"/>
        </a:p>
      </dgm:t>
    </dgm:pt>
    <dgm:pt modelId="{7F3A48A5-6507-4F4B-92A4-ED4A9BB876A5}" type="pres">
      <dgm:prSet presAssocID="{EA6628FB-E0F1-6B4D-983D-77BA3A0DCDCA}" presName="bigChev" presStyleLbl="node1" presStyleIdx="1" presStyleCnt="6" custScaleX="531258"/>
      <dgm:spPr/>
      <dgm:t>
        <a:bodyPr/>
        <a:lstStyle/>
        <a:p>
          <a:endParaRPr lang="en-US"/>
        </a:p>
      </dgm:t>
    </dgm:pt>
    <dgm:pt modelId="{2DD11D00-2AE0-494E-8FAE-0B7418906CDC}" type="pres">
      <dgm:prSet presAssocID="{EA6628FB-E0F1-6B4D-983D-77BA3A0DCDCA}" presName="vSp" presStyleCnt="0"/>
      <dgm:spPr/>
      <dgm:t>
        <a:bodyPr/>
        <a:lstStyle/>
        <a:p>
          <a:endParaRPr lang="en-US"/>
        </a:p>
      </dgm:t>
    </dgm:pt>
    <dgm:pt modelId="{3731652F-E268-514E-A098-02A4316AAA8C}" type="pres">
      <dgm:prSet presAssocID="{13E7846C-B685-9148-AC08-E9905CEF4211}" presName="horFlow" presStyleCnt="0"/>
      <dgm:spPr/>
      <dgm:t>
        <a:bodyPr/>
        <a:lstStyle/>
        <a:p>
          <a:endParaRPr lang="en-US"/>
        </a:p>
      </dgm:t>
    </dgm:pt>
    <dgm:pt modelId="{29D1851A-644B-B448-BB5A-6FC8BF60D1E0}" type="pres">
      <dgm:prSet presAssocID="{13E7846C-B685-9148-AC08-E9905CEF4211}" presName="bigChev" presStyleLbl="node1" presStyleIdx="2" presStyleCnt="6" custScaleX="203664"/>
      <dgm:spPr/>
      <dgm:t>
        <a:bodyPr/>
        <a:lstStyle/>
        <a:p>
          <a:endParaRPr lang="en-US"/>
        </a:p>
      </dgm:t>
    </dgm:pt>
    <dgm:pt modelId="{51D8DF94-66D6-794F-86F0-7F5DE339DBC2}" type="pres">
      <dgm:prSet presAssocID="{1521D4B6-BEE4-624F-AC27-09E00061EF4B}" presName="parTrans" presStyleCnt="0"/>
      <dgm:spPr/>
      <dgm:t>
        <a:bodyPr/>
        <a:lstStyle/>
        <a:p>
          <a:endParaRPr lang="en-US"/>
        </a:p>
      </dgm:t>
    </dgm:pt>
    <dgm:pt modelId="{AF78F880-729E-A34D-A023-45A8E1B30547}" type="pres">
      <dgm:prSet presAssocID="{B9501CCB-1BE7-5240-9CEF-A38A64E45BE5}" presName="node" presStyleLbl="alignAccFollowNode1" presStyleIdx="6" presStyleCnt="13" custScaleX="16778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394DE-C776-4046-AF33-731BD5455433}" type="pres">
      <dgm:prSet presAssocID="{4D65C6C2-B870-7D45-B384-0A77B3802F37}" presName="sibTrans" presStyleCnt="0"/>
      <dgm:spPr/>
      <dgm:t>
        <a:bodyPr/>
        <a:lstStyle/>
        <a:p>
          <a:endParaRPr lang="en-US"/>
        </a:p>
      </dgm:t>
    </dgm:pt>
    <dgm:pt modelId="{31ECE892-9A95-734A-8545-98D72442B265}" type="pres">
      <dgm:prSet presAssocID="{5D7296C0-8660-0043-A1EF-8833CAA97987}" presName="node" presStyleLbl="alignAccFollowNode1" presStyleIdx="7" presStyleCnt="13" custScaleX="1248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75F94B-9A42-1942-B3CE-2475B4E80197}" type="pres">
      <dgm:prSet presAssocID="{1BED3B87-496C-7C4D-A7B8-E4DBEFFADEAB}" presName="sibTrans" presStyleCnt="0"/>
      <dgm:spPr/>
      <dgm:t>
        <a:bodyPr/>
        <a:lstStyle/>
        <a:p>
          <a:endParaRPr lang="en-US"/>
        </a:p>
      </dgm:t>
    </dgm:pt>
    <dgm:pt modelId="{F305A724-7AC6-EF4D-9786-80D82F856E12}" type="pres">
      <dgm:prSet presAssocID="{D9FCA86C-0F9A-7348-8FB5-80C691AE8DD7}" presName="node" presStyleLbl="alignAccFollowNode1" presStyleIdx="8" presStyleCnt="13" custScaleX="141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0EC1D7-4A43-9945-99C9-167852E6CA2B}" type="pres">
      <dgm:prSet presAssocID="{13E7846C-B685-9148-AC08-E9905CEF4211}" presName="vSp" presStyleCnt="0"/>
      <dgm:spPr/>
      <dgm:t>
        <a:bodyPr/>
        <a:lstStyle/>
        <a:p>
          <a:endParaRPr lang="en-US"/>
        </a:p>
      </dgm:t>
    </dgm:pt>
    <dgm:pt modelId="{5C2C0490-7F1D-D84F-BC30-403F62DA547E}" type="pres">
      <dgm:prSet presAssocID="{BF63AD9A-36F1-1B4E-9157-9FFFF7B615AB}" presName="horFlow" presStyleCnt="0"/>
      <dgm:spPr/>
      <dgm:t>
        <a:bodyPr/>
        <a:lstStyle/>
        <a:p>
          <a:endParaRPr lang="en-US"/>
        </a:p>
      </dgm:t>
    </dgm:pt>
    <dgm:pt modelId="{1B65407D-E5F3-AD41-A257-4E9CA06B62B9}" type="pres">
      <dgm:prSet presAssocID="{BF63AD9A-36F1-1B4E-9157-9FFFF7B615AB}" presName="bigChev" presStyleLbl="node1" presStyleIdx="3" presStyleCnt="6" custScaleX="203387"/>
      <dgm:spPr/>
      <dgm:t>
        <a:bodyPr/>
        <a:lstStyle/>
        <a:p>
          <a:endParaRPr lang="en-US"/>
        </a:p>
      </dgm:t>
    </dgm:pt>
    <dgm:pt modelId="{BF1383A5-35A3-3A4A-9D62-10CAB1C32B11}" type="pres">
      <dgm:prSet presAssocID="{775681FC-2085-484D-86A2-6A5188A69924}" presName="parTrans" presStyleCnt="0"/>
      <dgm:spPr/>
      <dgm:t>
        <a:bodyPr/>
        <a:lstStyle/>
        <a:p>
          <a:endParaRPr lang="en-US"/>
        </a:p>
      </dgm:t>
    </dgm:pt>
    <dgm:pt modelId="{B9F72C0B-B42B-BF43-96C8-7B25489F553F}" type="pres">
      <dgm:prSet presAssocID="{75C08F31-EBC7-A445-B6AB-02046C5A16EF}" presName="node" presStyleLbl="alignAccFollowNode1" presStyleIdx="9" presStyleCnt="13" custScaleX="1030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B0F98-DD2E-AE40-9B1F-F214C28A5DC9}" type="pres">
      <dgm:prSet presAssocID="{D52ACC44-B49D-AE4A-8873-2C92D0BCCE82}" presName="sibTrans" presStyleCnt="0"/>
      <dgm:spPr/>
      <dgm:t>
        <a:bodyPr/>
        <a:lstStyle/>
        <a:p>
          <a:endParaRPr lang="en-US"/>
        </a:p>
      </dgm:t>
    </dgm:pt>
    <dgm:pt modelId="{79CD6191-0B0F-EF4F-9C67-451F72063AAC}" type="pres">
      <dgm:prSet presAssocID="{F6040D77-354E-474F-943F-A1B43EDB59E1}" presName="node" presStyleLbl="alignAccFollowNode1" presStyleIdx="10" presStyleCnt="13" custScaleX="1230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565F4-A275-8F45-89F3-17050756A15C}" type="pres">
      <dgm:prSet presAssocID="{8710C176-8DC4-CF41-8625-DE69C94D4540}" presName="sibTrans" presStyleCnt="0"/>
      <dgm:spPr/>
      <dgm:t>
        <a:bodyPr/>
        <a:lstStyle/>
        <a:p>
          <a:endParaRPr lang="en-US"/>
        </a:p>
      </dgm:t>
    </dgm:pt>
    <dgm:pt modelId="{C0827195-4EEB-A140-B5C7-0D722E874D50}" type="pres">
      <dgm:prSet presAssocID="{C7B0080B-9F05-0547-9A99-22F4055F56E6}" presName="node" presStyleLbl="alignAccFollowNode1" presStyleIdx="11" presStyleCnt="13" custScaleX="1240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E9FC45-1827-B345-9217-E49E5C245FD5}" type="pres">
      <dgm:prSet presAssocID="{0082E4B4-969C-FC46-8633-9401F74ECAE4}" presName="sibTrans" presStyleCnt="0"/>
      <dgm:spPr/>
      <dgm:t>
        <a:bodyPr/>
        <a:lstStyle/>
        <a:p>
          <a:endParaRPr lang="en-US"/>
        </a:p>
      </dgm:t>
    </dgm:pt>
    <dgm:pt modelId="{D300ED67-219A-B54A-9DE3-4D0700A33968}" type="pres">
      <dgm:prSet presAssocID="{901A57E9-ABB1-6A44-871A-0FB1D1F49EAC}" presName="node" presStyleLbl="alignAccFollowNode1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3FF22E-F88E-DE45-B91D-F30A416F4270}" type="pres">
      <dgm:prSet presAssocID="{BF63AD9A-36F1-1B4E-9157-9FFFF7B615AB}" presName="vSp" presStyleCnt="0"/>
      <dgm:spPr/>
      <dgm:t>
        <a:bodyPr/>
        <a:lstStyle/>
        <a:p>
          <a:endParaRPr lang="en-US"/>
        </a:p>
      </dgm:t>
    </dgm:pt>
    <dgm:pt modelId="{D2F9058F-9FB8-B243-880B-00612BCB3955}" type="pres">
      <dgm:prSet presAssocID="{FBC6680B-ED04-224F-A8FE-C3C4BF61CCE8}" presName="horFlow" presStyleCnt="0"/>
      <dgm:spPr/>
      <dgm:t>
        <a:bodyPr/>
        <a:lstStyle/>
        <a:p>
          <a:endParaRPr lang="en-US"/>
        </a:p>
      </dgm:t>
    </dgm:pt>
    <dgm:pt modelId="{C039CE1F-646B-2B44-8ADC-5D5AAE25A0C9}" type="pres">
      <dgm:prSet presAssocID="{FBC6680B-ED04-224F-A8FE-C3C4BF61CCE8}" presName="bigChev" presStyleLbl="node1" presStyleIdx="4" presStyleCnt="6" custScaleX="531258"/>
      <dgm:spPr/>
      <dgm:t>
        <a:bodyPr/>
        <a:lstStyle/>
        <a:p>
          <a:endParaRPr lang="en-US"/>
        </a:p>
      </dgm:t>
    </dgm:pt>
    <dgm:pt modelId="{67CC5A68-A8ED-844C-A480-102DF76ACC52}" type="pres">
      <dgm:prSet presAssocID="{FBC6680B-ED04-224F-A8FE-C3C4BF61CCE8}" presName="vSp" presStyleCnt="0"/>
      <dgm:spPr/>
      <dgm:t>
        <a:bodyPr/>
        <a:lstStyle/>
        <a:p>
          <a:endParaRPr lang="en-US"/>
        </a:p>
      </dgm:t>
    </dgm:pt>
    <dgm:pt modelId="{B913F0A5-D19D-6840-A9CC-A81DE2E897EE}" type="pres">
      <dgm:prSet presAssocID="{B4D06D7E-F3EE-404E-8EC0-2BD2C5F5DA6D}" presName="horFlow" presStyleCnt="0"/>
      <dgm:spPr/>
      <dgm:t>
        <a:bodyPr/>
        <a:lstStyle/>
        <a:p>
          <a:endParaRPr lang="en-US"/>
        </a:p>
      </dgm:t>
    </dgm:pt>
    <dgm:pt modelId="{BC746351-11BC-6141-B68D-1AE527B95CCA}" type="pres">
      <dgm:prSet presAssocID="{B4D06D7E-F3EE-404E-8EC0-2BD2C5F5DA6D}" presName="bigChev" presStyleLbl="node1" presStyleIdx="5" presStyleCnt="6" custScaleX="531258" custLinFactNeighborX="-2491" custLinFactNeighborY="3565"/>
      <dgm:spPr/>
      <dgm:t>
        <a:bodyPr/>
        <a:lstStyle/>
        <a:p>
          <a:endParaRPr lang="en-US"/>
        </a:p>
      </dgm:t>
    </dgm:pt>
  </dgm:ptLst>
  <dgm:cxnLst>
    <dgm:cxn modelId="{AE10972E-83FF-2349-977C-3161CFD7E369}" srcId="{3DCB64B0-529B-ED43-9298-A496F14524FD}" destId="{BF63AD9A-36F1-1B4E-9157-9FFFF7B615AB}" srcOrd="3" destOrd="0" parTransId="{C696AF29-94D1-064C-804B-3BD9CA26AF18}" sibTransId="{8A71E2BC-9BBF-024C-8B27-DDBCEB7F7988}"/>
    <dgm:cxn modelId="{529F982B-00EE-D14F-A496-32459545271B}" type="presOf" srcId="{D9FCA86C-0F9A-7348-8FB5-80C691AE8DD7}" destId="{F305A724-7AC6-EF4D-9786-80D82F856E12}" srcOrd="0" destOrd="0" presId="urn:microsoft.com/office/officeart/2005/8/layout/lProcess3"/>
    <dgm:cxn modelId="{2EF1F7DD-E3CA-3F4A-B82A-39D893F998CA}" type="presOf" srcId="{77D807C6-2D31-B842-ABB6-C7B97EFD37A7}" destId="{10FA283B-B744-2C48-8071-639EA0188B4F}" srcOrd="0" destOrd="0" presId="urn:microsoft.com/office/officeart/2005/8/layout/lProcess3"/>
    <dgm:cxn modelId="{DE29084E-B45D-6946-BD43-C5D9F06F8DE0}" srcId="{3DCB64B0-529B-ED43-9298-A496F14524FD}" destId="{9D431817-51FD-EF43-B674-4ABD5EF52A45}" srcOrd="0" destOrd="0" parTransId="{3D728132-FC87-724A-9E12-D5E33153038C}" sibTransId="{5EB619CC-6A2B-D94C-9AB6-72A6B572A1D6}"/>
    <dgm:cxn modelId="{363B00EC-4C89-F14E-A54A-F4F55657AE7E}" type="presOf" srcId="{EA6628FB-E0F1-6B4D-983D-77BA3A0DCDCA}" destId="{7F3A48A5-6507-4F4B-92A4-ED4A9BB876A5}" srcOrd="0" destOrd="0" presId="urn:microsoft.com/office/officeart/2005/8/layout/lProcess3"/>
    <dgm:cxn modelId="{ACA2D06B-038C-D642-871C-E4C8E1DD55DE}" srcId="{9D431817-51FD-EF43-B674-4ABD5EF52A45}" destId="{5977F966-6A67-4B41-A4C5-D820EC92ADA3}" srcOrd="3" destOrd="0" parTransId="{3C652239-8B3F-2F44-8BF7-6ECE70D9A89E}" sibTransId="{B10D095E-34B8-3E40-B1B0-EE00725D7622}"/>
    <dgm:cxn modelId="{AE8CE4DB-0D9D-374E-BE6D-E790C8D8C978}" type="presOf" srcId="{3DCB64B0-529B-ED43-9298-A496F14524FD}" destId="{BD6CB163-3D10-7349-9CE8-2F891114537B}" srcOrd="0" destOrd="0" presId="urn:microsoft.com/office/officeart/2005/8/layout/lProcess3"/>
    <dgm:cxn modelId="{D226BC3E-8A91-A746-B75A-6414C446D742}" type="presOf" srcId="{75C08F31-EBC7-A445-B6AB-02046C5A16EF}" destId="{B9F72C0B-B42B-BF43-96C8-7B25489F553F}" srcOrd="0" destOrd="0" presId="urn:microsoft.com/office/officeart/2005/8/layout/lProcess3"/>
    <dgm:cxn modelId="{C1884331-4C44-FA40-99B1-1514F5310DB2}" type="presOf" srcId="{FBC6680B-ED04-224F-A8FE-C3C4BF61CCE8}" destId="{C039CE1F-646B-2B44-8ADC-5D5AAE25A0C9}" srcOrd="0" destOrd="0" presId="urn:microsoft.com/office/officeart/2005/8/layout/lProcess3"/>
    <dgm:cxn modelId="{1D95BC0A-9D9A-E649-8135-CCE1CAB7C683}" srcId="{13E7846C-B685-9148-AC08-E9905CEF4211}" destId="{D9FCA86C-0F9A-7348-8FB5-80C691AE8DD7}" srcOrd="2" destOrd="0" parTransId="{84F732AF-B75B-8747-9159-6E5BEF779DCE}" sibTransId="{9B0FA5DB-2751-6348-A11A-9DB12E0B5C35}"/>
    <dgm:cxn modelId="{05C22313-111C-3046-8FE0-94ACF18C6274}" type="presOf" srcId="{B4D06D7E-F3EE-404E-8EC0-2BD2C5F5DA6D}" destId="{BC746351-11BC-6141-B68D-1AE527B95CCA}" srcOrd="0" destOrd="0" presId="urn:microsoft.com/office/officeart/2005/8/layout/lProcess3"/>
    <dgm:cxn modelId="{A6686E24-AE8F-424E-80AE-3D9B57F35ECF}" srcId="{BF63AD9A-36F1-1B4E-9157-9FFFF7B615AB}" destId="{C7B0080B-9F05-0547-9A99-22F4055F56E6}" srcOrd="2" destOrd="0" parTransId="{04408A85-16C7-E147-9C49-D044C1F0CB5B}" sibTransId="{0082E4B4-969C-FC46-8633-9401F74ECAE4}"/>
    <dgm:cxn modelId="{2F06590F-2FE7-3942-974D-F330870A4BB7}" srcId="{3DCB64B0-529B-ED43-9298-A496F14524FD}" destId="{FBC6680B-ED04-224F-A8FE-C3C4BF61CCE8}" srcOrd="4" destOrd="0" parTransId="{1DA66754-31DB-964C-84DD-AD5C7D55377B}" sibTransId="{FC725F92-B0CE-654A-8AA6-E26F58FB7B2E}"/>
    <dgm:cxn modelId="{710CDB08-7E22-CC43-9069-E1C74A869A8C}" srcId="{9D431817-51FD-EF43-B674-4ABD5EF52A45}" destId="{77D807C6-2D31-B842-ABB6-C7B97EFD37A7}" srcOrd="4" destOrd="0" parTransId="{20685A22-FBD9-F340-B2A8-E2DF8E3DC593}" sibTransId="{B70746DB-2536-BE4E-A884-BE49477D8031}"/>
    <dgm:cxn modelId="{4C48BF0E-EF15-F84F-8DE9-97B7E50235C5}" srcId="{9D431817-51FD-EF43-B674-4ABD5EF52A45}" destId="{0C4C56E3-17B6-A242-B5C8-8FEE3190B88D}" srcOrd="5" destOrd="0" parTransId="{70ACF159-BC5B-9F4C-A284-58160C57C0B2}" sibTransId="{FB4410D5-10D9-0846-B100-38DB08094452}"/>
    <dgm:cxn modelId="{30E61253-CBC2-1143-9B25-CB98D2AC3000}" type="presOf" srcId="{13E7846C-B685-9148-AC08-E9905CEF4211}" destId="{29D1851A-644B-B448-BB5A-6FC8BF60D1E0}" srcOrd="0" destOrd="0" presId="urn:microsoft.com/office/officeart/2005/8/layout/lProcess3"/>
    <dgm:cxn modelId="{9034D231-3442-D342-A441-F604E84E0C90}" srcId="{3DCB64B0-529B-ED43-9298-A496F14524FD}" destId="{13E7846C-B685-9148-AC08-E9905CEF4211}" srcOrd="2" destOrd="0" parTransId="{ADACC005-9E57-2B40-9C96-1D13071FB5A4}" sibTransId="{34669638-0554-684C-A7BB-AD2257527BF2}"/>
    <dgm:cxn modelId="{5E3D5C67-2E38-3447-9428-5EE78A7282BA}" srcId="{BF63AD9A-36F1-1B4E-9157-9FFFF7B615AB}" destId="{F6040D77-354E-474F-943F-A1B43EDB59E1}" srcOrd="1" destOrd="0" parTransId="{199226A0-0A2F-3148-A07B-66CE54AF00ED}" sibTransId="{8710C176-8DC4-CF41-8625-DE69C94D4540}"/>
    <dgm:cxn modelId="{9C83A0BD-59F7-3640-9BC7-9E2571A46E60}" type="presOf" srcId="{BF63AD9A-36F1-1B4E-9157-9FFFF7B615AB}" destId="{1B65407D-E5F3-AD41-A257-4E9CA06B62B9}" srcOrd="0" destOrd="0" presId="urn:microsoft.com/office/officeart/2005/8/layout/lProcess3"/>
    <dgm:cxn modelId="{30CDE93C-F340-6145-A4DA-62BDBAFFCDEA}" srcId="{9D431817-51FD-EF43-B674-4ABD5EF52A45}" destId="{DFCC2876-7A78-E943-9D23-0EA3035CE3D3}" srcOrd="2" destOrd="0" parTransId="{B2C1E673-B407-1D49-BE6C-EBB453B6C957}" sibTransId="{B070B104-E1ED-E341-A9A5-5F5D474F1837}"/>
    <dgm:cxn modelId="{4ADB5871-2671-7A46-A5B1-A5E93BADF637}" type="presOf" srcId="{B9501CCB-1BE7-5240-9CEF-A38A64E45BE5}" destId="{AF78F880-729E-A34D-A023-45A8E1B30547}" srcOrd="0" destOrd="0" presId="urn:microsoft.com/office/officeart/2005/8/layout/lProcess3"/>
    <dgm:cxn modelId="{EA083118-7281-4E4C-8867-9D856ECB0B1E}" srcId="{3DCB64B0-529B-ED43-9298-A496F14524FD}" destId="{EA6628FB-E0F1-6B4D-983D-77BA3A0DCDCA}" srcOrd="1" destOrd="0" parTransId="{C7B8065F-0681-2447-8B72-BB9ED7E13695}" sibTransId="{5749BAF1-B167-C64C-8706-A9CF3DC0C22B}"/>
    <dgm:cxn modelId="{2B0FA3AD-2D0A-E144-9056-CA0C2BCE449D}" type="presOf" srcId="{F6040D77-354E-474F-943F-A1B43EDB59E1}" destId="{79CD6191-0B0F-EF4F-9C67-451F72063AAC}" srcOrd="0" destOrd="0" presId="urn:microsoft.com/office/officeart/2005/8/layout/lProcess3"/>
    <dgm:cxn modelId="{B1A0A65F-8150-9840-8ABA-007FE2DA1C2A}" type="presOf" srcId="{9D431817-51FD-EF43-B674-4ABD5EF52A45}" destId="{B14A084B-41A8-C84B-AB12-6B9F9D877FBE}" srcOrd="0" destOrd="0" presId="urn:microsoft.com/office/officeart/2005/8/layout/lProcess3"/>
    <dgm:cxn modelId="{70B162DB-0BB9-0E4A-80D0-1A1485C7512C}" srcId="{BF63AD9A-36F1-1B4E-9157-9FFFF7B615AB}" destId="{901A57E9-ABB1-6A44-871A-0FB1D1F49EAC}" srcOrd="3" destOrd="0" parTransId="{9D6FDDD3-6E6B-C640-A7CC-B468EA2BED85}" sibTransId="{61F438EE-3F76-7C43-8C42-8D67B69D18F2}"/>
    <dgm:cxn modelId="{EC691372-95C6-B840-A9F0-F13A18754874}" srcId="{13E7846C-B685-9148-AC08-E9905CEF4211}" destId="{5D7296C0-8660-0043-A1EF-8833CAA97987}" srcOrd="1" destOrd="0" parTransId="{92A6E36E-EF97-C942-8CB4-1475C87B2581}" sibTransId="{1BED3B87-496C-7C4D-A7B8-E4DBEFFADEAB}"/>
    <dgm:cxn modelId="{0391B773-4670-2840-ACE1-1304354F64C2}" type="presOf" srcId="{0C4C56E3-17B6-A242-B5C8-8FEE3190B88D}" destId="{391699C5-3871-0D41-B3C7-EE8A833F1296}" srcOrd="0" destOrd="0" presId="urn:microsoft.com/office/officeart/2005/8/layout/lProcess3"/>
    <dgm:cxn modelId="{EA39305B-DE14-FA4D-8BCC-2A580C2F6BAB}" srcId="{9D431817-51FD-EF43-B674-4ABD5EF52A45}" destId="{836DAD42-51DB-8640-B39F-1AA1C2E59EF3}" srcOrd="0" destOrd="0" parTransId="{60522FB0-6538-0E46-91C3-1CB4D9D15475}" sibTransId="{20050F1B-2941-B54A-827A-E3A966550DAE}"/>
    <dgm:cxn modelId="{C163FD5D-C492-2448-91C0-D51D3CAC4942}" srcId="{9D431817-51FD-EF43-B674-4ABD5EF52A45}" destId="{B3531775-7562-FA41-BA38-A81AEB056A17}" srcOrd="1" destOrd="0" parTransId="{704F5140-7915-3B45-8E38-96DA02F10265}" sibTransId="{07F32248-8267-8C45-837E-78C8834B2075}"/>
    <dgm:cxn modelId="{16913E56-1B2B-2646-93F7-911FDF007A19}" type="presOf" srcId="{B3531775-7562-FA41-BA38-A81AEB056A17}" destId="{D60294EF-B042-174A-9A97-933A3B824522}" srcOrd="0" destOrd="0" presId="urn:microsoft.com/office/officeart/2005/8/layout/lProcess3"/>
    <dgm:cxn modelId="{D20A5360-7E36-BC42-92F0-E3E7BD2D1AE6}" type="presOf" srcId="{5977F966-6A67-4B41-A4C5-D820EC92ADA3}" destId="{47BBCE65-6ABB-7A4A-AD15-7647F17C116D}" srcOrd="0" destOrd="0" presId="urn:microsoft.com/office/officeart/2005/8/layout/lProcess3"/>
    <dgm:cxn modelId="{5C264CAC-A486-5A41-BC64-94744F82BFB2}" srcId="{3DCB64B0-529B-ED43-9298-A496F14524FD}" destId="{B4D06D7E-F3EE-404E-8EC0-2BD2C5F5DA6D}" srcOrd="5" destOrd="0" parTransId="{E894BD37-F1C8-AC4F-ADDD-54DB3EB0A562}" sibTransId="{5870D436-3ECC-F044-916F-7BABE35EDFEE}"/>
    <dgm:cxn modelId="{B9C247A6-EDD6-214B-9AE2-A34994F85114}" type="presOf" srcId="{901A57E9-ABB1-6A44-871A-0FB1D1F49EAC}" destId="{D300ED67-219A-B54A-9DE3-4D0700A33968}" srcOrd="0" destOrd="0" presId="urn:microsoft.com/office/officeart/2005/8/layout/lProcess3"/>
    <dgm:cxn modelId="{EC231DFE-0007-0347-8F70-52916E1CE523}" type="presOf" srcId="{5D7296C0-8660-0043-A1EF-8833CAA97987}" destId="{31ECE892-9A95-734A-8545-98D72442B265}" srcOrd="0" destOrd="0" presId="urn:microsoft.com/office/officeart/2005/8/layout/lProcess3"/>
    <dgm:cxn modelId="{45910AE0-4DF4-C342-B8F6-5A76DDC5442C}" srcId="{13E7846C-B685-9148-AC08-E9905CEF4211}" destId="{B9501CCB-1BE7-5240-9CEF-A38A64E45BE5}" srcOrd="0" destOrd="0" parTransId="{1521D4B6-BEE4-624F-AC27-09E00061EF4B}" sibTransId="{4D65C6C2-B870-7D45-B384-0A77B3802F37}"/>
    <dgm:cxn modelId="{865CABD3-46BC-4B43-B838-7D51EAA64EBE}" type="presOf" srcId="{C7B0080B-9F05-0547-9A99-22F4055F56E6}" destId="{C0827195-4EEB-A140-B5C7-0D722E874D50}" srcOrd="0" destOrd="0" presId="urn:microsoft.com/office/officeart/2005/8/layout/lProcess3"/>
    <dgm:cxn modelId="{15539B0E-D6CA-A642-990E-4D0C80305595}" type="presOf" srcId="{836DAD42-51DB-8640-B39F-1AA1C2E59EF3}" destId="{F19AFEB7-926F-D742-8FBF-93995B5DB146}" srcOrd="0" destOrd="0" presId="urn:microsoft.com/office/officeart/2005/8/layout/lProcess3"/>
    <dgm:cxn modelId="{FC0B6DEB-76AC-3243-9D35-19EAE77CC9A3}" srcId="{BF63AD9A-36F1-1B4E-9157-9FFFF7B615AB}" destId="{75C08F31-EBC7-A445-B6AB-02046C5A16EF}" srcOrd="0" destOrd="0" parTransId="{775681FC-2085-484D-86A2-6A5188A69924}" sibTransId="{D52ACC44-B49D-AE4A-8873-2C92D0BCCE82}"/>
    <dgm:cxn modelId="{158D04F0-D2A7-924A-B81F-BD50892CE84E}" type="presOf" srcId="{DFCC2876-7A78-E943-9D23-0EA3035CE3D3}" destId="{BEE3CCFD-EBBD-BE42-98DA-95E89B595519}" srcOrd="0" destOrd="0" presId="urn:microsoft.com/office/officeart/2005/8/layout/lProcess3"/>
    <dgm:cxn modelId="{D8C059E7-BF25-1C49-8926-12129DBFDD43}" type="presParOf" srcId="{BD6CB163-3D10-7349-9CE8-2F891114537B}" destId="{68AD5C2A-5A83-EC45-962D-6BA1B60A6CA1}" srcOrd="0" destOrd="0" presId="urn:microsoft.com/office/officeart/2005/8/layout/lProcess3"/>
    <dgm:cxn modelId="{86024890-CBD9-1D4A-BFA6-6A030FC6596F}" type="presParOf" srcId="{68AD5C2A-5A83-EC45-962D-6BA1B60A6CA1}" destId="{B14A084B-41A8-C84B-AB12-6B9F9D877FBE}" srcOrd="0" destOrd="0" presId="urn:microsoft.com/office/officeart/2005/8/layout/lProcess3"/>
    <dgm:cxn modelId="{1330FFC3-578B-014F-B833-90551996184D}" type="presParOf" srcId="{68AD5C2A-5A83-EC45-962D-6BA1B60A6CA1}" destId="{D663C6B4-281E-314A-AE09-476B6E8FE9B2}" srcOrd="1" destOrd="0" presId="urn:microsoft.com/office/officeart/2005/8/layout/lProcess3"/>
    <dgm:cxn modelId="{599F94A2-AC28-D342-9EE5-17965F25DD33}" type="presParOf" srcId="{68AD5C2A-5A83-EC45-962D-6BA1B60A6CA1}" destId="{F19AFEB7-926F-D742-8FBF-93995B5DB146}" srcOrd="2" destOrd="0" presId="urn:microsoft.com/office/officeart/2005/8/layout/lProcess3"/>
    <dgm:cxn modelId="{51B5BFD5-09D9-7E40-BB4B-C475579207BA}" type="presParOf" srcId="{68AD5C2A-5A83-EC45-962D-6BA1B60A6CA1}" destId="{BC632D66-5D27-BA4B-8D9C-1F5AB5056A66}" srcOrd="3" destOrd="0" presId="urn:microsoft.com/office/officeart/2005/8/layout/lProcess3"/>
    <dgm:cxn modelId="{8CEE944B-266E-5648-989C-C0B838B125DD}" type="presParOf" srcId="{68AD5C2A-5A83-EC45-962D-6BA1B60A6CA1}" destId="{D60294EF-B042-174A-9A97-933A3B824522}" srcOrd="4" destOrd="0" presId="urn:microsoft.com/office/officeart/2005/8/layout/lProcess3"/>
    <dgm:cxn modelId="{33863286-9DFA-D243-A8F3-ED5B127871C0}" type="presParOf" srcId="{68AD5C2A-5A83-EC45-962D-6BA1B60A6CA1}" destId="{1FE29077-E4C1-0C46-A891-BD1B482D694A}" srcOrd="5" destOrd="0" presId="urn:microsoft.com/office/officeart/2005/8/layout/lProcess3"/>
    <dgm:cxn modelId="{21621A70-2FCD-634F-A696-D00FF8BBF077}" type="presParOf" srcId="{68AD5C2A-5A83-EC45-962D-6BA1B60A6CA1}" destId="{BEE3CCFD-EBBD-BE42-98DA-95E89B595519}" srcOrd="6" destOrd="0" presId="urn:microsoft.com/office/officeart/2005/8/layout/lProcess3"/>
    <dgm:cxn modelId="{182262E9-6B21-F747-BC1A-9D7BF5078E23}" type="presParOf" srcId="{68AD5C2A-5A83-EC45-962D-6BA1B60A6CA1}" destId="{822C1EDA-1501-0F41-B30E-B54EB1D0FB27}" srcOrd="7" destOrd="0" presId="urn:microsoft.com/office/officeart/2005/8/layout/lProcess3"/>
    <dgm:cxn modelId="{2F9C5979-BF3D-9A44-B979-26AAC2EB04AF}" type="presParOf" srcId="{68AD5C2A-5A83-EC45-962D-6BA1B60A6CA1}" destId="{47BBCE65-6ABB-7A4A-AD15-7647F17C116D}" srcOrd="8" destOrd="0" presId="urn:microsoft.com/office/officeart/2005/8/layout/lProcess3"/>
    <dgm:cxn modelId="{006904F7-5904-D84B-9019-21B980C068D5}" type="presParOf" srcId="{68AD5C2A-5A83-EC45-962D-6BA1B60A6CA1}" destId="{66CDA1AE-B200-9F49-99A9-CF77A3FFE292}" srcOrd="9" destOrd="0" presId="urn:microsoft.com/office/officeart/2005/8/layout/lProcess3"/>
    <dgm:cxn modelId="{8CF8B75A-8CA8-AE4A-86FD-46B2DB227E89}" type="presParOf" srcId="{68AD5C2A-5A83-EC45-962D-6BA1B60A6CA1}" destId="{10FA283B-B744-2C48-8071-639EA0188B4F}" srcOrd="10" destOrd="0" presId="urn:microsoft.com/office/officeart/2005/8/layout/lProcess3"/>
    <dgm:cxn modelId="{069124C7-8B63-B64A-ADD9-1B9E96D5841B}" type="presParOf" srcId="{68AD5C2A-5A83-EC45-962D-6BA1B60A6CA1}" destId="{A3DB1B22-1083-434E-84B2-7DB3AE9CAFF1}" srcOrd="11" destOrd="0" presId="urn:microsoft.com/office/officeart/2005/8/layout/lProcess3"/>
    <dgm:cxn modelId="{A2A03C65-619B-8545-B44F-3CAC2AFDD8FC}" type="presParOf" srcId="{68AD5C2A-5A83-EC45-962D-6BA1B60A6CA1}" destId="{391699C5-3871-0D41-B3C7-EE8A833F1296}" srcOrd="12" destOrd="0" presId="urn:microsoft.com/office/officeart/2005/8/layout/lProcess3"/>
    <dgm:cxn modelId="{E1EAEBDB-E79B-EB44-81CB-27E135568706}" type="presParOf" srcId="{BD6CB163-3D10-7349-9CE8-2F891114537B}" destId="{C6A886B8-CC2F-C149-8C57-CA4AEE2AEA66}" srcOrd="1" destOrd="0" presId="urn:microsoft.com/office/officeart/2005/8/layout/lProcess3"/>
    <dgm:cxn modelId="{C9FA3E69-B289-1946-AE73-7DC582B32C88}" type="presParOf" srcId="{BD6CB163-3D10-7349-9CE8-2F891114537B}" destId="{1435BD7B-0942-4243-A144-BCA9DF434294}" srcOrd="2" destOrd="0" presId="urn:microsoft.com/office/officeart/2005/8/layout/lProcess3"/>
    <dgm:cxn modelId="{51222042-841E-534D-9E85-58CB52D64F1E}" type="presParOf" srcId="{1435BD7B-0942-4243-A144-BCA9DF434294}" destId="{7F3A48A5-6507-4F4B-92A4-ED4A9BB876A5}" srcOrd="0" destOrd="0" presId="urn:microsoft.com/office/officeart/2005/8/layout/lProcess3"/>
    <dgm:cxn modelId="{7D1360DC-9B3A-8448-8E06-87FDA0209653}" type="presParOf" srcId="{BD6CB163-3D10-7349-9CE8-2F891114537B}" destId="{2DD11D00-2AE0-494E-8FAE-0B7418906CDC}" srcOrd="3" destOrd="0" presId="urn:microsoft.com/office/officeart/2005/8/layout/lProcess3"/>
    <dgm:cxn modelId="{DF385A98-BA3E-4F45-810A-6D5EC99D7921}" type="presParOf" srcId="{BD6CB163-3D10-7349-9CE8-2F891114537B}" destId="{3731652F-E268-514E-A098-02A4316AAA8C}" srcOrd="4" destOrd="0" presId="urn:microsoft.com/office/officeart/2005/8/layout/lProcess3"/>
    <dgm:cxn modelId="{C6A28414-FDE6-F342-8D97-13E0F9347CA3}" type="presParOf" srcId="{3731652F-E268-514E-A098-02A4316AAA8C}" destId="{29D1851A-644B-B448-BB5A-6FC8BF60D1E0}" srcOrd="0" destOrd="0" presId="urn:microsoft.com/office/officeart/2005/8/layout/lProcess3"/>
    <dgm:cxn modelId="{F6480E4A-FD73-DD4D-B433-01B48D593429}" type="presParOf" srcId="{3731652F-E268-514E-A098-02A4316AAA8C}" destId="{51D8DF94-66D6-794F-86F0-7F5DE339DBC2}" srcOrd="1" destOrd="0" presId="urn:microsoft.com/office/officeart/2005/8/layout/lProcess3"/>
    <dgm:cxn modelId="{2EA5872E-C87C-E245-A371-4C3A0259D0E7}" type="presParOf" srcId="{3731652F-E268-514E-A098-02A4316AAA8C}" destId="{AF78F880-729E-A34D-A023-45A8E1B30547}" srcOrd="2" destOrd="0" presId="urn:microsoft.com/office/officeart/2005/8/layout/lProcess3"/>
    <dgm:cxn modelId="{2674BF27-3A7A-4447-843D-7BB2694226F5}" type="presParOf" srcId="{3731652F-E268-514E-A098-02A4316AAA8C}" destId="{454394DE-C776-4046-AF33-731BD5455433}" srcOrd="3" destOrd="0" presId="urn:microsoft.com/office/officeart/2005/8/layout/lProcess3"/>
    <dgm:cxn modelId="{D6AED50A-A372-A248-805A-8E571E384AE9}" type="presParOf" srcId="{3731652F-E268-514E-A098-02A4316AAA8C}" destId="{31ECE892-9A95-734A-8545-98D72442B265}" srcOrd="4" destOrd="0" presId="urn:microsoft.com/office/officeart/2005/8/layout/lProcess3"/>
    <dgm:cxn modelId="{80D0C502-24B5-9944-98B5-CF74BFBA8AEE}" type="presParOf" srcId="{3731652F-E268-514E-A098-02A4316AAA8C}" destId="{1C75F94B-9A42-1942-B3CE-2475B4E80197}" srcOrd="5" destOrd="0" presId="urn:microsoft.com/office/officeart/2005/8/layout/lProcess3"/>
    <dgm:cxn modelId="{9C165311-2838-C648-9FAF-4A8F1A522297}" type="presParOf" srcId="{3731652F-E268-514E-A098-02A4316AAA8C}" destId="{F305A724-7AC6-EF4D-9786-80D82F856E12}" srcOrd="6" destOrd="0" presId="urn:microsoft.com/office/officeart/2005/8/layout/lProcess3"/>
    <dgm:cxn modelId="{2A729473-F529-7747-9F37-F5ABC84D7EA8}" type="presParOf" srcId="{BD6CB163-3D10-7349-9CE8-2F891114537B}" destId="{0C0EC1D7-4A43-9945-99C9-167852E6CA2B}" srcOrd="5" destOrd="0" presId="urn:microsoft.com/office/officeart/2005/8/layout/lProcess3"/>
    <dgm:cxn modelId="{CC906A81-C582-4C4B-BA3A-8D61000F43C4}" type="presParOf" srcId="{BD6CB163-3D10-7349-9CE8-2F891114537B}" destId="{5C2C0490-7F1D-D84F-BC30-403F62DA547E}" srcOrd="6" destOrd="0" presId="urn:microsoft.com/office/officeart/2005/8/layout/lProcess3"/>
    <dgm:cxn modelId="{0EC4E017-0088-CE42-9E08-ED91CE6257C8}" type="presParOf" srcId="{5C2C0490-7F1D-D84F-BC30-403F62DA547E}" destId="{1B65407D-E5F3-AD41-A257-4E9CA06B62B9}" srcOrd="0" destOrd="0" presId="urn:microsoft.com/office/officeart/2005/8/layout/lProcess3"/>
    <dgm:cxn modelId="{7AC567FB-DEDC-8447-A1B0-E22315E08752}" type="presParOf" srcId="{5C2C0490-7F1D-D84F-BC30-403F62DA547E}" destId="{BF1383A5-35A3-3A4A-9D62-10CAB1C32B11}" srcOrd="1" destOrd="0" presId="urn:microsoft.com/office/officeart/2005/8/layout/lProcess3"/>
    <dgm:cxn modelId="{026AD2A0-7234-954E-A319-9C109080AAAA}" type="presParOf" srcId="{5C2C0490-7F1D-D84F-BC30-403F62DA547E}" destId="{B9F72C0B-B42B-BF43-96C8-7B25489F553F}" srcOrd="2" destOrd="0" presId="urn:microsoft.com/office/officeart/2005/8/layout/lProcess3"/>
    <dgm:cxn modelId="{02B884A7-8CC9-B346-8EB6-3321980A5DB2}" type="presParOf" srcId="{5C2C0490-7F1D-D84F-BC30-403F62DA547E}" destId="{349B0F98-DD2E-AE40-9B1F-F214C28A5DC9}" srcOrd="3" destOrd="0" presId="urn:microsoft.com/office/officeart/2005/8/layout/lProcess3"/>
    <dgm:cxn modelId="{00FB2F7C-FCB6-3844-A886-E38DF2D63009}" type="presParOf" srcId="{5C2C0490-7F1D-D84F-BC30-403F62DA547E}" destId="{79CD6191-0B0F-EF4F-9C67-451F72063AAC}" srcOrd="4" destOrd="0" presId="urn:microsoft.com/office/officeart/2005/8/layout/lProcess3"/>
    <dgm:cxn modelId="{0EB8EE6C-69D9-4348-B6F6-FE0A3ABC6D49}" type="presParOf" srcId="{5C2C0490-7F1D-D84F-BC30-403F62DA547E}" destId="{BD0565F4-A275-8F45-89F3-17050756A15C}" srcOrd="5" destOrd="0" presId="urn:microsoft.com/office/officeart/2005/8/layout/lProcess3"/>
    <dgm:cxn modelId="{359648A9-A88D-4047-B163-E9F80BF33C4E}" type="presParOf" srcId="{5C2C0490-7F1D-D84F-BC30-403F62DA547E}" destId="{C0827195-4EEB-A140-B5C7-0D722E874D50}" srcOrd="6" destOrd="0" presId="urn:microsoft.com/office/officeart/2005/8/layout/lProcess3"/>
    <dgm:cxn modelId="{3B8B2E61-9274-E144-8EDA-CCE967DE4316}" type="presParOf" srcId="{5C2C0490-7F1D-D84F-BC30-403F62DA547E}" destId="{E5E9FC45-1827-B345-9217-E49E5C245FD5}" srcOrd="7" destOrd="0" presId="urn:microsoft.com/office/officeart/2005/8/layout/lProcess3"/>
    <dgm:cxn modelId="{13369172-EB8E-384C-95D1-DD8DB08D0F47}" type="presParOf" srcId="{5C2C0490-7F1D-D84F-BC30-403F62DA547E}" destId="{D300ED67-219A-B54A-9DE3-4D0700A33968}" srcOrd="8" destOrd="0" presId="urn:microsoft.com/office/officeart/2005/8/layout/lProcess3"/>
    <dgm:cxn modelId="{F551A383-D411-4B42-985F-14AFF62C3DEA}" type="presParOf" srcId="{BD6CB163-3D10-7349-9CE8-2F891114537B}" destId="{623FF22E-F88E-DE45-B91D-F30A416F4270}" srcOrd="7" destOrd="0" presId="urn:microsoft.com/office/officeart/2005/8/layout/lProcess3"/>
    <dgm:cxn modelId="{131D04D0-4726-D34E-9100-0F9668524FCB}" type="presParOf" srcId="{BD6CB163-3D10-7349-9CE8-2F891114537B}" destId="{D2F9058F-9FB8-B243-880B-00612BCB3955}" srcOrd="8" destOrd="0" presId="urn:microsoft.com/office/officeart/2005/8/layout/lProcess3"/>
    <dgm:cxn modelId="{5EAF5634-604E-E34B-8D19-B99E63C6DCF3}" type="presParOf" srcId="{D2F9058F-9FB8-B243-880B-00612BCB3955}" destId="{C039CE1F-646B-2B44-8ADC-5D5AAE25A0C9}" srcOrd="0" destOrd="0" presId="urn:microsoft.com/office/officeart/2005/8/layout/lProcess3"/>
    <dgm:cxn modelId="{80DD9D71-754A-4745-B948-59D77C4EF455}" type="presParOf" srcId="{BD6CB163-3D10-7349-9CE8-2F891114537B}" destId="{67CC5A68-A8ED-844C-A480-102DF76ACC52}" srcOrd="9" destOrd="0" presId="urn:microsoft.com/office/officeart/2005/8/layout/lProcess3"/>
    <dgm:cxn modelId="{DAEEA54D-1AE7-AB46-AA82-862E1F104EE4}" type="presParOf" srcId="{BD6CB163-3D10-7349-9CE8-2F891114537B}" destId="{B913F0A5-D19D-6840-A9CC-A81DE2E897EE}" srcOrd="10" destOrd="0" presId="urn:microsoft.com/office/officeart/2005/8/layout/lProcess3"/>
    <dgm:cxn modelId="{A4D241F9-F527-524C-80F1-6410CACA74A1}" type="presParOf" srcId="{B913F0A5-D19D-6840-A9CC-A81DE2E897EE}" destId="{BC746351-11BC-6141-B68D-1AE527B95CCA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CEC88-C023-8D4F-8A60-371205E5FB10}">
      <dsp:nvSpPr>
        <dsp:cNvPr id="0" name=""/>
        <dsp:cNvSpPr/>
      </dsp:nvSpPr>
      <dsp:spPr>
        <a:xfrm>
          <a:off x="3776748" y="24657"/>
          <a:ext cx="1352298" cy="726117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bg1"/>
              </a:solidFill>
            </a:rPr>
            <a:t>Derecho a la ciudad</a:t>
          </a:r>
          <a:endParaRPr lang="es-ES_tradnl" sz="1400" b="1" kern="1200" noProof="0" dirty="0">
            <a:solidFill>
              <a:schemeClr val="bg1"/>
            </a:solidFill>
          </a:endParaRPr>
        </a:p>
      </dsp:txBody>
      <dsp:txXfrm>
        <a:off x="3812194" y="60103"/>
        <a:ext cx="1281406" cy="655225"/>
      </dsp:txXfrm>
    </dsp:sp>
    <dsp:sp modelId="{11C78349-F900-C649-8DC6-AF6EFD332558}">
      <dsp:nvSpPr>
        <dsp:cNvPr id="0" name=""/>
        <dsp:cNvSpPr/>
      </dsp:nvSpPr>
      <dsp:spPr>
        <a:xfrm>
          <a:off x="1449164" y="392677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3771166" y="93984"/>
              </a:moveTo>
              <a:arcTo wR="3023213" hR="3023213" stAng="17059435" swAng="32071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94565-CE35-5D4D-9288-2CF47A4C9AC0}">
      <dsp:nvSpPr>
        <dsp:cNvPr id="0" name=""/>
        <dsp:cNvSpPr/>
      </dsp:nvSpPr>
      <dsp:spPr>
        <a:xfrm>
          <a:off x="5459918" y="602033"/>
          <a:ext cx="1539972" cy="726117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Equidad e inclusión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5495364" y="637479"/>
        <a:ext cx="1469080" cy="655225"/>
      </dsp:txXfrm>
    </dsp:sp>
    <dsp:sp modelId="{DFF08530-C4EC-414E-8E3E-7241193167BD}">
      <dsp:nvSpPr>
        <dsp:cNvPr id="0" name=""/>
        <dsp:cNvSpPr/>
      </dsp:nvSpPr>
      <dsp:spPr>
        <a:xfrm>
          <a:off x="1438875" y="401015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5329993" y="1069093"/>
              </a:moveTo>
              <a:arcTo wR="3023213" hR="3023213" stAng="19183884" swAng="657178"/>
            </a:path>
          </a:pathLst>
        </a:custGeom>
        <a:noFill/>
        <a:ln w="9525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C3D37C-2856-7941-B6A9-70B28DAF8B4B}">
      <dsp:nvSpPr>
        <dsp:cNvPr id="0" name=""/>
        <dsp:cNvSpPr/>
      </dsp:nvSpPr>
      <dsp:spPr>
        <a:xfrm>
          <a:off x="6643141" y="2113654"/>
          <a:ext cx="1370004" cy="726117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Derecho a la propiedad urbana 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6678587" y="2149100"/>
        <a:ext cx="1299112" cy="655225"/>
      </dsp:txXfrm>
    </dsp:sp>
    <dsp:sp modelId="{F1EF9B21-AF7A-8640-81DA-758F71246097}">
      <dsp:nvSpPr>
        <dsp:cNvPr id="0" name=""/>
        <dsp:cNvSpPr/>
      </dsp:nvSpPr>
      <dsp:spPr>
        <a:xfrm>
          <a:off x="1429707" y="401257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6025024" y="2664123"/>
              </a:moveTo>
              <a:arcTo wR="3023213" hR="3023213" stAng="21190707" swAng="787237"/>
            </a:path>
          </a:pathLst>
        </a:custGeom>
        <a:noFill/>
        <a:ln w="9525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2CD24-17FB-3842-968A-CE3ECEA70759}">
      <dsp:nvSpPr>
        <dsp:cNvPr id="0" name=""/>
        <dsp:cNvSpPr/>
      </dsp:nvSpPr>
      <dsp:spPr>
        <a:xfrm>
          <a:off x="6590015" y="3982098"/>
          <a:ext cx="1476230" cy="726117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Coherencia y racionalidad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6625461" y="4017544"/>
        <a:ext cx="1405338" cy="655225"/>
      </dsp:txXfrm>
    </dsp:sp>
    <dsp:sp modelId="{F6BE7169-476E-0042-BD75-CD306E68C52F}">
      <dsp:nvSpPr>
        <dsp:cNvPr id="0" name=""/>
        <dsp:cNvSpPr/>
      </dsp:nvSpPr>
      <dsp:spPr>
        <a:xfrm>
          <a:off x="1400318" y="445062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5705976" y="4416985"/>
              </a:moveTo>
              <a:arcTo wR="3023213" hR="3023213" stAng="1647189" swAng="586385"/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D21D0-87E4-2E44-92A6-F7BA15521197}">
      <dsp:nvSpPr>
        <dsp:cNvPr id="0" name=""/>
        <dsp:cNvSpPr/>
      </dsp:nvSpPr>
      <dsp:spPr>
        <a:xfrm>
          <a:off x="5560202" y="5430322"/>
          <a:ext cx="1549612" cy="726117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bg1"/>
              </a:solidFill>
            </a:rPr>
            <a:t>Participación democrática y transparencia</a:t>
          </a:r>
          <a:endParaRPr lang="es-ES_tradnl" sz="1400" b="1" kern="1200" noProof="0" dirty="0">
            <a:solidFill>
              <a:schemeClr val="bg1"/>
            </a:solidFill>
          </a:endParaRPr>
        </a:p>
      </dsp:txBody>
      <dsp:txXfrm>
        <a:off x="5595648" y="5465768"/>
        <a:ext cx="1478720" cy="655225"/>
      </dsp:txXfrm>
    </dsp:sp>
    <dsp:sp modelId="{C95879B4-08F6-6148-B035-94CFC7157EB4}">
      <dsp:nvSpPr>
        <dsp:cNvPr id="0" name=""/>
        <dsp:cNvSpPr/>
      </dsp:nvSpPr>
      <dsp:spPr>
        <a:xfrm>
          <a:off x="2123442" y="169470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3530068" y="6003635"/>
              </a:moveTo>
              <a:arcTo wR="3023213" hR="3023213" stAng="4820912" swAng="311979"/>
            </a:path>
          </a:pathLst>
        </a:custGeom>
        <a:noFill/>
        <a:ln w="9525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340839-EDF3-8644-BF40-63AF5874B833}">
      <dsp:nvSpPr>
        <dsp:cNvPr id="0" name=""/>
        <dsp:cNvSpPr/>
      </dsp:nvSpPr>
      <dsp:spPr>
        <a:xfrm>
          <a:off x="3832786" y="5968982"/>
          <a:ext cx="1457407" cy="726117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Productividad y eficiencia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3868232" y="6004428"/>
        <a:ext cx="1386515" cy="655225"/>
      </dsp:txXfrm>
    </dsp:sp>
    <dsp:sp modelId="{B4052324-98C8-5D46-A2F9-0341DD85F558}">
      <dsp:nvSpPr>
        <dsp:cNvPr id="0" name=""/>
        <dsp:cNvSpPr/>
      </dsp:nvSpPr>
      <dsp:spPr>
        <a:xfrm>
          <a:off x="977292" y="226234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2755212" y="6034524"/>
              </a:moveTo>
              <a:arcTo wR="3023213" hR="3023213" stAng="5705149" swAng="343662"/>
            </a:path>
          </a:pathLst>
        </a:custGeom>
        <a:noFill/>
        <a:ln w="9525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473AE1-B2B1-934F-8368-A1D8E27FF1C5}">
      <dsp:nvSpPr>
        <dsp:cNvPr id="0" name=""/>
        <dsp:cNvSpPr/>
      </dsp:nvSpPr>
      <dsp:spPr>
        <a:xfrm>
          <a:off x="1839309" y="5472358"/>
          <a:ext cx="1673175" cy="726117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Protección y progresividad del Espacio Público 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1874755" y="5507804"/>
        <a:ext cx="1602283" cy="655225"/>
      </dsp:txXfrm>
    </dsp:sp>
    <dsp:sp modelId="{5D12179B-E637-1249-919F-9981659133B0}">
      <dsp:nvSpPr>
        <dsp:cNvPr id="0" name=""/>
        <dsp:cNvSpPr/>
      </dsp:nvSpPr>
      <dsp:spPr>
        <a:xfrm>
          <a:off x="1429684" y="366372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705042" y="4963806"/>
              </a:moveTo>
              <a:arcTo wR="3023213" hR="3023213" stAng="8403992" swAng="654648"/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E5B8F-1A30-554A-9D69-50F9EBEF017F}">
      <dsp:nvSpPr>
        <dsp:cNvPr id="0" name=""/>
        <dsp:cNvSpPr/>
      </dsp:nvSpPr>
      <dsp:spPr>
        <a:xfrm>
          <a:off x="699367" y="3960751"/>
          <a:ext cx="1756567" cy="726117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Resiliencia, seguridad urbana y riesgos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734813" y="3996197"/>
        <a:ext cx="1685675" cy="655225"/>
      </dsp:txXfrm>
    </dsp:sp>
    <dsp:sp modelId="{D7538D2F-5C30-0345-827B-DF1A6D2E3EB9}">
      <dsp:nvSpPr>
        <dsp:cNvPr id="0" name=""/>
        <dsp:cNvSpPr/>
      </dsp:nvSpPr>
      <dsp:spPr>
        <a:xfrm>
          <a:off x="1429684" y="366372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19795" y="3368610"/>
              </a:moveTo>
              <a:arcTo wR="3023213" hR="3023213" stAng="10406384" swAng="787233"/>
            </a:path>
          </a:pathLst>
        </a:custGeom>
        <a:noFill/>
        <a:ln w="9525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1630E4-1665-2643-9C89-ED77F873B12B}">
      <dsp:nvSpPr>
        <dsp:cNvPr id="0" name=""/>
        <dsp:cNvSpPr/>
      </dsp:nvSpPr>
      <dsp:spPr>
        <a:xfrm>
          <a:off x="880254" y="2092302"/>
          <a:ext cx="1394793" cy="726117"/>
        </a:xfrm>
        <a:prstGeom prst="round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bg1"/>
              </a:solidFill>
            </a:rPr>
            <a:t>Sustentabilidad ambiental</a:t>
          </a:r>
          <a:endParaRPr lang="es-ES_tradnl" sz="1400" b="1" kern="1200" noProof="0" dirty="0">
            <a:solidFill>
              <a:schemeClr val="bg1"/>
            </a:solidFill>
          </a:endParaRPr>
        </a:p>
      </dsp:txBody>
      <dsp:txXfrm>
        <a:off x="915700" y="2127748"/>
        <a:ext cx="1323901" cy="655225"/>
      </dsp:txXfrm>
    </dsp:sp>
    <dsp:sp modelId="{7F4F19BA-B3DD-044C-8FA6-A9DF1F9B16B4}">
      <dsp:nvSpPr>
        <dsp:cNvPr id="0" name=""/>
        <dsp:cNvSpPr/>
      </dsp:nvSpPr>
      <dsp:spPr>
        <a:xfrm>
          <a:off x="1429684" y="366372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379631" y="1556484"/>
              </a:moveTo>
              <a:arcTo wR="3023213" hR="3023213" stAng="12541360" swAng="654648"/>
            </a:path>
          </a:pathLst>
        </a:custGeom>
        <a:noFill/>
        <a:ln w="9525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E65B23-6A83-4F4F-9D23-A6F5F256D026}">
      <dsp:nvSpPr>
        <dsp:cNvPr id="0" name=""/>
        <dsp:cNvSpPr/>
      </dsp:nvSpPr>
      <dsp:spPr>
        <a:xfrm>
          <a:off x="1868058" y="580696"/>
          <a:ext cx="1615678" cy="726117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Accesibilidad universal y movilidad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1903504" y="616142"/>
        <a:ext cx="1544786" cy="655225"/>
      </dsp:txXfrm>
    </dsp:sp>
    <dsp:sp modelId="{EEFD221C-6EF3-B143-8528-030FAAFA07B3}">
      <dsp:nvSpPr>
        <dsp:cNvPr id="0" name=""/>
        <dsp:cNvSpPr/>
      </dsp:nvSpPr>
      <dsp:spPr>
        <a:xfrm>
          <a:off x="1297070" y="415594"/>
          <a:ext cx="6046426" cy="6046426"/>
        </a:xfrm>
        <a:custGeom>
          <a:avLst/>
          <a:gdLst/>
          <a:ahLst/>
          <a:cxnLst/>
          <a:rect l="0" t="0" r="0" b="0"/>
          <a:pathLst>
            <a:path>
              <a:moveTo>
                <a:pt x="2124619" y="136632"/>
              </a:moveTo>
              <a:arcTo wR="3023213" hR="3023213" stAng="15162516" swAng="312155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B35FE-DE90-0442-94D7-123DE1B4FFC8}">
      <dsp:nvSpPr>
        <dsp:cNvPr id="0" name=""/>
        <dsp:cNvSpPr/>
      </dsp:nvSpPr>
      <dsp:spPr>
        <a:xfrm>
          <a:off x="7154336" y="3228189"/>
          <a:ext cx="1004761" cy="2368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002"/>
              </a:lnTo>
              <a:lnTo>
                <a:pt x="1004761" y="158002"/>
              </a:lnTo>
              <a:lnTo>
                <a:pt x="1004761" y="236825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17E04A-0863-4F41-9EF4-8A9E52F12E96}">
      <dsp:nvSpPr>
        <dsp:cNvPr id="0" name=""/>
        <dsp:cNvSpPr/>
      </dsp:nvSpPr>
      <dsp:spPr>
        <a:xfrm>
          <a:off x="6907536" y="3228189"/>
          <a:ext cx="246800" cy="236825"/>
        </a:xfrm>
        <a:custGeom>
          <a:avLst/>
          <a:gdLst/>
          <a:ahLst/>
          <a:cxnLst/>
          <a:rect l="0" t="0" r="0" b="0"/>
          <a:pathLst>
            <a:path>
              <a:moveTo>
                <a:pt x="246800" y="0"/>
              </a:moveTo>
              <a:lnTo>
                <a:pt x="246800" y="158002"/>
              </a:lnTo>
              <a:lnTo>
                <a:pt x="0" y="158002"/>
              </a:lnTo>
              <a:lnTo>
                <a:pt x="0" y="23682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B4700-6308-B64C-8DEC-FCDC3C52399E}">
      <dsp:nvSpPr>
        <dsp:cNvPr id="0" name=""/>
        <dsp:cNvSpPr/>
      </dsp:nvSpPr>
      <dsp:spPr>
        <a:xfrm>
          <a:off x="5690128" y="3228189"/>
          <a:ext cx="1464208" cy="236825"/>
        </a:xfrm>
        <a:custGeom>
          <a:avLst/>
          <a:gdLst/>
          <a:ahLst/>
          <a:cxnLst/>
          <a:rect l="0" t="0" r="0" b="0"/>
          <a:pathLst>
            <a:path>
              <a:moveTo>
                <a:pt x="1464208" y="0"/>
              </a:moveTo>
              <a:lnTo>
                <a:pt x="1464208" y="158002"/>
              </a:lnTo>
              <a:lnTo>
                <a:pt x="0" y="158002"/>
              </a:lnTo>
              <a:lnTo>
                <a:pt x="0" y="236825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9784B3-48F3-024E-8A35-3CC1995B96D4}">
      <dsp:nvSpPr>
        <dsp:cNvPr id="0" name=""/>
        <dsp:cNvSpPr/>
      </dsp:nvSpPr>
      <dsp:spPr>
        <a:xfrm>
          <a:off x="5535586" y="2491168"/>
          <a:ext cx="1618750" cy="1777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888"/>
              </a:lnTo>
              <a:lnTo>
                <a:pt x="1618750" y="98888"/>
              </a:lnTo>
              <a:lnTo>
                <a:pt x="1618750" y="177711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57BA1-5B5B-CD4A-A113-3F3529A798CD}">
      <dsp:nvSpPr>
        <dsp:cNvPr id="0" name=""/>
        <dsp:cNvSpPr/>
      </dsp:nvSpPr>
      <dsp:spPr>
        <a:xfrm>
          <a:off x="4397857" y="2491168"/>
          <a:ext cx="1137729" cy="167078"/>
        </a:xfrm>
        <a:custGeom>
          <a:avLst/>
          <a:gdLst/>
          <a:ahLst/>
          <a:cxnLst/>
          <a:rect l="0" t="0" r="0" b="0"/>
          <a:pathLst>
            <a:path>
              <a:moveTo>
                <a:pt x="1137729" y="0"/>
              </a:moveTo>
              <a:lnTo>
                <a:pt x="1137729" y="88255"/>
              </a:lnTo>
              <a:lnTo>
                <a:pt x="0" y="88255"/>
              </a:lnTo>
              <a:lnTo>
                <a:pt x="0" y="167078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E75089-C95B-AE44-8D5B-E56472B115FB}">
      <dsp:nvSpPr>
        <dsp:cNvPr id="0" name=""/>
        <dsp:cNvSpPr/>
      </dsp:nvSpPr>
      <dsp:spPr>
        <a:xfrm>
          <a:off x="4286984" y="534575"/>
          <a:ext cx="1248601" cy="1273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94566"/>
              </a:lnTo>
              <a:lnTo>
                <a:pt x="1248601" y="1194566"/>
              </a:lnTo>
              <a:lnTo>
                <a:pt x="1248601" y="1273388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366369-E22A-974C-8AA6-0DAF82B150BB}">
      <dsp:nvSpPr>
        <dsp:cNvPr id="0" name=""/>
        <dsp:cNvSpPr/>
      </dsp:nvSpPr>
      <dsp:spPr>
        <a:xfrm>
          <a:off x="2645125" y="3902694"/>
          <a:ext cx="696961" cy="608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0147"/>
              </a:lnTo>
              <a:lnTo>
                <a:pt x="696961" y="530147"/>
              </a:lnTo>
              <a:lnTo>
                <a:pt x="696961" y="608970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D598A-2A50-6642-ABF6-C608391EFD21}">
      <dsp:nvSpPr>
        <dsp:cNvPr id="0" name=""/>
        <dsp:cNvSpPr/>
      </dsp:nvSpPr>
      <dsp:spPr>
        <a:xfrm>
          <a:off x="2092133" y="3902694"/>
          <a:ext cx="552991" cy="545172"/>
        </a:xfrm>
        <a:custGeom>
          <a:avLst/>
          <a:gdLst/>
          <a:ahLst/>
          <a:cxnLst/>
          <a:rect l="0" t="0" r="0" b="0"/>
          <a:pathLst>
            <a:path>
              <a:moveTo>
                <a:pt x="552991" y="0"/>
              </a:moveTo>
              <a:lnTo>
                <a:pt x="552991" y="466349"/>
              </a:lnTo>
              <a:lnTo>
                <a:pt x="0" y="466349"/>
              </a:lnTo>
              <a:lnTo>
                <a:pt x="0" y="545172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794F4-47C5-9A45-B019-38804B9C3D52}">
      <dsp:nvSpPr>
        <dsp:cNvPr id="0" name=""/>
        <dsp:cNvSpPr/>
      </dsp:nvSpPr>
      <dsp:spPr>
        <a:xfrm>
          <a:off x="1620961" y="2506356"/>
          <a:ext cx="1024164" cy="810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2153"/>
              </a:lnTo>
              <a:lnTo>
                <a:pt x="1024164" y="732153"/>
              </a:lnTo>
              <a:lnTo>
                <a:pt x="1024164" y="810976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63C230-4166-5A41-907E-BABF2F06C247}">
      <dsp:nvSpPr>
        <dsp:cNvPr id="0" name=""/>
        <dsp:cNvSpPr/>
      </dsp:nvSpPr>
      <dsp:spPr>
        <a:xfrm>
          <a:off x="668609" y="2506356"/>
          <a:ext cx="952351" cy="800348"/>
        </a:xfrm>
        <a:custGeom>
          <a:avLst/>
          <a:gdLst/>
          <a:ahLst/>
          <a:cxnLst/>
          <a:rect l="0" t="0" r="0" b="0"/>
          <a:pathLst>
            <a:path>
              <a:moveTo>
                <a:pt x="952351" y="0"/>
              </a:moveTo>
              <a:lnTo>
                <a:pt x="952351" y="721526"/>
              </a:lnTo>
              <a:lnTo>
                <a:pt x="0" y="721526"/>
              </a:lnTo>
              <a:lnTo>
                <a:pt x="0" y="800348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1CEEEC-ECD0-E747-AB5A-0A87B51F502B}">
      <dsp:nvSpPr>
        <dsp:cNvPr id="0" name=""/>
        <dsp:cNvSpPr/>
      </dsp:nvSpPr>
      <dsp:spPr>
        <a:xfrm>
          <a:off x="1620961" y="534575"/>
          <a:ext cx="2666023" cy="1299339"/>
        </a:xfrm>
        <a:custGeom>
          <a:avLst/>
          <a:gdLst/>
          <a:ahLst/>
          <a:cxnLst/>
          <a:rect l="0" t="0" r="0" b="0"/>
          <a:pathLst>
            <a:path>
              <a:moveTo>
                <a:pt x="2666023" y="0"/>
              </a:moveTo>
              <a:lnTo>
                <a:pt x="2666023" y="1220516"/>
              </a:lnTo>
              <a:lnTo>
                <a:pt x="0" y="1220516"/>
              </a:lnTo>
              <a:lnTo>
                <a:pt x="0" y="1299339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30F46-BF69-564A-BE62-0D3C5FB4DA6D}">
      <dsp:nvSpPr>
        <dsp:cNvPr id="0" name=""/>
        <dsp:cNvSpPr/>
      </dsp:nvSpPr>
      <dsp:spPr>
        <a:xfrm>
          <a:off x="601736" y="160836"/>
          <a:ext cx="7370497" cy="373738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3662E3-5D74-4442-8B7F-40025EBB58BF}">
      <dsp:nvSpPr>
        <dsp:cNvPr id="0" name=""/>
        <dsp:cNvSpPr/>
      </dsp:nvSpPr>
      <dsp:spPr>
        <a:xfrm>
          <a:off x="696276" y="250649"/>
          <a:ext cx="7370497" cy="3737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/>
            <a:t>INSTRUMENTOS PARA EL FINANCIAMIENTO DEL DESARROLLO URBANO Art. 88-89</a:t>
          </a:r>
          <a:endParaRPr lang="es-ES_tradnl" sz="1600" b="1" kern="1200" noProof="0" dirty="0"/>
        </a:p>
      </dsp:txBody>
      <dsp:txXfrm>
        <a:off x="707222" y="261595"/>
        <a:ext cx="7348605" cy="351846"/>
      </dsp:txXfrm>
    </dsp:sp>
    <dsp:sp modelId="{32FBEF8D-791E-1147-8B6D-38FA8D6DA2CF}">
      <dsp:nvSpPr>
        <dsp:cNvPr id="0" name=""/>
        <dsp:cNvSpPr/>
      </dsp:nvSpPr>
      <dsp:spPr>
        <a:xfrm>
          <a:off x="1069101" y="1833914"/>
          <a:ext cx="1103718" cy="67244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94C46-3A7B-994B-94AE-FB5678252345}">
      <dsp:nvSpPr>
        <dsp:cNvPr id="0" name=""/>
        <dsp:cNvSpPr/>
      </dsp:nvSpPr>
      <dsp:spPr>
        <a:xfrm>
          <a:off x="1163641" y="1923727"/>
          <a:ext cx="1103718" cy="6724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/>
            <a:t>Mecanismos financieros y fiscales</a:t>
          </a:r>
          <a:endParaRPr lang="es-ES_tradnl" sz="1400" b="1" kern="1200" noProof="0" dirty="0"/>
        </a:p>
      </dsp:txBody>
      <dsp:txXfrm>
        <a:off x="1183336" y="1943422"/>
        <a:ext cx="1064328" cy="633051"/>
      </dsp:txXfrm>
    </dsp:sp>
    <dsp:sp modelId="{FCF0D9A7-F798-9E48-B7DE-88DC2917A10F}">
      <dsp:nvSpPr>
        <dsp:cNvPr id="0" name=""/>
        <dsp:cNvSpPr/>
      </dsp:nvSpPr>
      <dsp:spPr>
        <a:xfrm>
          <a:off x="4695" y="3306704"/>
          <a:ext cx="1327826" cy="2067761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CC58E-88A7-2449-A7CB-7AA1CDACA092}">
      <dsp:nvSpPr>
        <dsp:cNvPr id="0" name=""/>
        <dsp:cNvSpPr/>
      </dsp:nvSpPr>
      <dsp:spPr>
        <a:xfrm>
          <a:off x="99235" y="3396517"/>
          <a:ext cx="1327826" cy="2067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50" kern="1200" noProof="0" dirty="0" smtClean="0"/>
            <a:t>Costos de infraestructura, servicios y obras de interés público urbano deberán cargarse preferencialmente a los </a:t>
          </a:r>
          <a:r>
            <a:rPr lang="es-ES_tradnl" sz="1150" b="1" kern="1200" noProof="0" dirty="0" smtClean="0"/>
            <a:t>beneficiarios directos </a:t>
          </a:r>
          <a:endParaRPr lang="es-ES_tradnl" sz="1150" b="1" kern="1200" noProof="0" dirty="0"/>
        </a:p>
      </dsp:txBody>
      <dsp:txXfrm>
        <a:off x="138126" y="3435408"/>
        <a:ext cx="1250044" cy="1989979"/>
      </dsp:txXfrm>
    </dsp:sp>
    <dsp:sp modelId="{A3815721-1002-2A49-925D-867D62972FD1}">
      <dsp:nvSpPr>
        <dsp:cNvPr id="0" name=""/>
        <dsp:cNvSpPr/>
      </dsp:nvSpPr>
      <dsp:spPr>
        <a:xfrm>
          <a:off x="1999854" y="3317332"/>
          <a:ext cx="1290541" cy="58536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DDD41-EFF1-5B4F-B3B0-8144BC7118F6}">
      <dsp:nvSpPr>
        <dsp:cNvPr id="0" name=""/>
        <dsp:cNvSpPr/>
      </dsp:nvSpPr>
      <dsp:spPr>
        <a:xfrm>
          <a:off x="2094394" y="3407145"/>
          <a:ext cx="1290541" cy="585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noProof="0" dirty="0" smtClean="0"/>
            <a:t>Prioridades de la Estrategia Nacional</a:t>
          </a:r>
        </a:p>
      </dsp:txBody>
      <dsp:txXfrm>
        <a:off x="2111539" y="3424290"/>
        <a:ext cx="1256251" cy="551072"/>
      </dsp:txXfrm>
    </dsp:sp>
    <dsp:sp modelId="{D5EEED25-E156-6047-A461-1A13B520C492}">
      <dsp:nvSpPr>
        <dsp:cNvPr id="0" name=""/>
        <dsp:cNvSpPr/>
      </dsp:nvSpPr>
      <dsp:spPr>
        <a:xfrm>
          <a:off x="1532238" y="4447866"/>
          <a:ext cx="1119791" cy="589484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0A4ECF-FA64-A544-9784-3B454E6AADF3}">
      <dsp:nvSpPr>
        <dsp:cNvPr id="0" name=""/>
        <dsp:cNvSpPr/>
      </dsp:nvSpPr>
      <dsp:spPr>
        <a:xfrm>
          <a:off x="1626778" y="4537679"/>
          <a:ext cx="1119791" cy="5894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50" kern="1200" noProof="0" dirty="0" smtClean="0"/>
            <a:t>Zonas metropolitanas</a:t>
          </a:r>
        </a:p>
      </dsp:txBody>
      <dsp:txXfrm>
        <a:off x="1644043" y="4554944"/>
        <a:ext cx="1085261" cy="554954"/>
      </dsp:txXfrm>
    </dsp:sp>
    <dsp:sp modelId="{2EE9A5D5-CB23-724D-886D-BDB3177396EA}">
      <dsp:nvSpPr>
        <dsp:cNvPr id="0" name=""/>
        <dsp:cNvSpPr/>
      </dsp:nvSpPr>
      <dsp:spPr>
        <a:xfrm>
          <a:off x="2904898" y="4511665"/>
          <a:ext cx="874377" cy="540296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F6CCA-C4D7-0742-A66E-4519B6CE237A}">
      <dsp:nvSpPr>
        <dsp:cNvPr id="0" name=""/>
        <dsp:cNvSpPr/>
      </dsp:nvSpPr>
      <dsp:spPr>
        <a:xfrm>
          <a:off x="2999438" y="4601478"/>
          <a:ext cx="874377" cy="5402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50" kern="1200" noProof="0" dirty="0" smtClean="0"/>
            <a:t>Movilidad urbana sustentable</a:t>
          </a:r>
        </a:p>
      </dsp:txBody>
      <dsp:txXfrm>
        <a:off x="3015263" y="4617303"/>
        <a:ext cx="842727" cy="508646"/>
      </dsp:txXfrm>
    </dsp:sp>
    <dsp:sp modelId="{767F81E5-38DA-2545-9222-004F97E857B2}">
      <dsp:nvSpPr>
        <dsp:cNvPr id="0" name=""/>
        <dsp:cNvSpPr/>
      </dsp:nvSpPr>
      <dsp:spPr>
        <a:xfrm>
          <a:off x="4988100" y="1807964"/>
          <a:ext cx="1094971" cy="683204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9BCAE-DC76-3543-9420-6F20231BBCEB}">
      <dsp:nvSpPr>
        <dsp:cNvPr id="0" name=""/>
        <dsp:cNvSpPr/>
      </dsp:nvSpPr>
      <dsp:spPr>
        <a:xfrm>
          <a:off x="5082640" y="1897777"/>
          <a:ext cx="1094971" cy="68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/>
            <a:t>Programas territoriales operativos</a:t>
          </a:r>
          <a:endParaRPr lang="es-ES_tradnl" sz="1400" b="1" kern="1200" noProof="0" dirty="0"/>
        </a:p>
      </dsp:txBody>
      <dsp:txXfrm>
        <a:off x="5102650" y="1917787"/>
        <a:ext cx="1054951" cy="643184"/>
      </dsp:txXfrm>
    </dsp:sp>
    <dsp:sp modelId="{A814A131-5287-794D-B0ED-CFEF6EE746F3}">
      <dsp:nvSpPr>
        <dsp:cNvPr id="0" name=""/>
        <dsp:cNvSpPr/>
      </dsp:nvSpPr>
      <dsp:spPr>
        <a:xfrm>
          <a:off x="3893931" y="2658246"/>
          <a:ext cx="1007852" cy="2147120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08E4BD-BEC6-5441-97DE-B5F0F9795138}">
      <dsp:nvSpPr>
        <dsp:cNvPr id="0" name=""/>
        <dsp:cNvSpPr/>
      </dsp:nvSpPr>
      <dsp:spPr>
        <a:xfrm>
          <a:off x="3988471" y="2748059"/>
          <a:ext cx="1007852" cy="2147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Municipios, sistema urbano rural funcional y agrupaciones de Sistemas Urbanos Rurales</a:t>
          </a:r>
          <a:endParaRPr lang="es-ES_tradnl" sz="1200" kern="1200" noProof="0" dirty="0"/>
        </a:p>
      </dsp:txBody>
      <dsp:txXfrm>
        <a:off x="4017990" y="2777578"/>
        <a:ext cx="948814" cy="2088082"/>
      </dsp:txXfrm>
    </dsp:sp>
    <dsp:sp modelId="{7764ED64-825A-0747-B416-55C7ACAD3095}">
      <dsp:nvSpPr>
        <dsp:cNvPr id="0" name=""/>
        <dsp:cNvSpPr/>
      </dsp:nvSpPr>
      <dsp:spPr>
        <a:xfrm>
          <a:off x="6460324" y="2668879"/>
          <a:ext cx="1388024" cy="55930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49C0E-30D3-704E-8D52-D4663E8B7630}">
      <dsp:nvSpPr>
        <dsp:cNvPr id="0" name=""/>
        <dsp:cNvSpPr/>
      </dsp:nvSpPr>
      <dsp:spPr>
        <a:xfrm>
          <a:off x="6554864" y="2758692"/>
          <a:ext cx="1388024" cy="5593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noProof="0" dirty="0" smtClean="0"/>
            <a:t>Propósitos fundamentales</a:t>
          </a:r>
          <a:endParaRPr lang="es-ES_tradnl" sz="1400" kern="1200" noProof="0" dirty="0"/>
        </a:p>
      </dsp:txBody>
      <dsp:txXfrm>
        <a:off x="6571246" y="2775074"/>
        <a:ext cx="1355260" cy="526545"/>
      </dsp:txXfrm>
    </dsp:sp>
    <dsp:sp modelId="{3DEB5D7E-FF28-F840-A3FC-8D9A28354770}">
      <dsp:nvSpPr>
        <dsp:cNvPr id="0" name=""/>
        <dsp:cNvSpPr/>
      </dsp:nvSpPr>
      <dsp:spPr>
        <a:xfrm>
          <a:off x="5090863" y="3465014"/>
          <a:ext cx="1198529" cy="1739585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C57FF1-298F-444E-8EEF-B8A98A632E5A}">
      <dsp:nvSpPr>
        <dsp:cNvPr id="0" name=""/>
        <dsp:cNvSpPr/>
      </dsp:nvSpPr>
      <dsp:spPr>
        <a:xfrm>
          <a:off x="5185403" y="3554827"/>
          <a:ext cx="1198529" cy="17395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Impulsar un territorio común determinado y estrategias intersectoriales de ordenamiento territorial</a:t>
          </a:r>
          <a:endParaRPr lang="es-ES_tradnl" sz="1200" kern="1200" noProof="0" dirty="0"/>
        </a:p>
      </dsp:txBody>
      <dsp:txXfrm>
        <a:off x="5220507" y="3589931"/>
        <a:ext cx="1128321" cy="1669377"/>
      </dsp:txXfrm>
    </dsp:sp>
    <dsp:sp modelId="{062F4FF5-18BA-7C4F-9CE4-727D28253955}">
      <dsp:nvSpPr>
        <dsp:cNvPr id="0" name=""/>
        <dsp:cNvSpPr/>
      </dsp:nvSpPr>
      <dsp:spPr>
        <a:xfrm>
          <a:off x="6478473" y="3465014"/>
          <a:ext cx="858126" cy="1717503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76FE5-E6B4-0A41-8F4C-0A9D4AA175C9}">
      <dsp:nvSpPr>
        <dsp:cNvPr id="0" name=""/>
        <dsp:cNvSpPr/>
      </dsp:nvSpPr>
      <dsp:spPr>
        <a:xfrm>
          <a:off x="6573013" y="3554827"/>
          <a:ext cx="858126" cy="17175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50" kern="1200" noProof="0" dirty="0" smtClean="0"/>
            <a:t>Secuencias eficaces de acción</a:t>
          </a:r>
          <a:endParaRPr lang="es-ES_tradnl" sz="1150" kern="1200" noProof="0" dirty="0"/>
        </a:p>
      </dsp:txBody>
      <dsp:txXfrm>
        <a:off x="6598147" y="3579961"/>
        <a:ext cx="807858" cy="1667235"/>
      </dsp:txXfrm>
    </dsp:sp>
    <dsp:sp modelId="{25CDAAC5-3B1F-CE40-98A2-BFB93FC66B9F}">
      <dsp:nvSpPr>
        <dsp:cNvPr id="0" name=""/>
        <dsp:cNvSpPr/>
      </dsp:nvSpPr>
      <dsp:spPr>
        <a:xfrm>
          <a:off x="7525679" y="3465014"/>
          <a:ext cx="1266836" cy="1694362"/>
        </a:xfrm>
        <a:prstGeom prst="roundRect">
          <a:avLst>
            <a:gd name="adj" fmla="val 10000"/>
          </a:avLst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7CE79-C72F-2D4C-9A96-B9B174F3D237}">
      <dsp:nvSpPr>
        <dsp:cNvPr id="0" name=""/>
        <dsp:cNvSpPr/>
      </dsp:nvSpPr>
      <dsp:spPr>
        <a:xfrm>
          <a:off x="7620219" y="3554827"/>
          <a:ext cx="1266836" cy="16943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50" kern="1200" noProof="0" dirty="0" smtClean="0"/>
            <a:t>Seguimiento, evaluación y retroalimentación a programas y proyectos</a:t>
          </a:r>
        </a:p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100" kern="1200" noProof="0" dirty="0"/>
        </a:p>
      </dsp:txBody>
      <dsp:txXfrm>
        <a:off x="7657323" y="3591931"/>
        <a:ext cx="1192628" cy="1620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60740-3468-DD46-A180-06E794AFBB68}">
      <dsp:nvSpPr>
        <dsp:cNvPr id="0" name=""/>
        <dsp:cNvSpPr/>
      </dsp:nvSpPr>
      <dsp:spPr>
        <a:xfrm>
          <a:off x="5816540" y="6241438"/>
          <a:ext cx="4991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113" y="45720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6053618" y="6274680"/>
        <a:ext cx="24955" cy="24955"/>
      </dsp:txXfrm>
    </dsp:sp>
    <dsp:sp modelId="{0F789CFF-CD41-3247-BEE6-24487F81F5DE}">
      <dsp:nvSpPr>
        <dsp:cNvPr id="0" name=""/>
        <dsp:cNvSpPr/>
      </dsp:nvSpPr>
      <dsp:spPr>
        <a:xfrm>
          <a:off x="2821861" y="4763615"/>
          <a:ext cx="499113" cy="1523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556" y="0"/>
              </a:lnTo>
              <a:lnTo>
                <a:pt x="249556" y="1523542"/>
              </a:lnTo>
              <a:lnTo>
                <a:pt x="499113" y="1523542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031337" y="5485306"/>
        <a:ext cx="80160" cy="80160"/>
      </dsp:txXfrm>
    </dsp:sp>
    <dsp:sp modelId="{13CBFAC1-CD81-AB4D-AF8D-32F6887D6F43}">
      <dsp:nvSpPr>
        <dsp:cNvPr id="0" name=""/>
        <dsp:cNvSpPr/>
      </dsp:nvSpPr>
      <dsp:spPr>
        <a:xfrm>
          <a:off x="2821861" y="4763615"/>
          <a:ext cx="499113" cy="572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556" y="0"/>
              </a:lnTo>
              <a:lnTo>
                <a:pt x="249556" y="572488"/>
              </a:lnTo>
              <a:lnTo>
                <a:pt x="499113" y="572488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3052430" y="5030872"/>
        <a:ext cx="37975" cy="37975"/>
      </dsp:txXfrm>
    </dsp:sp>
    <dsp:sp modelId="{BEA6D528-6CF2-FE4E-92E4-2D4729095B48}">
      <dsp:nvSpPr>
        <dsp:cNvPr id="0" name=""/>
        <dsp:cNvSpPr/>
      </dsp:nvSpPr>
      <dsp:spPr>
        <a:xfrm>
          <a:off x="5816540" y="4385050"/>
          <a:ext cx="499113" cy="95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556" y="0"/>
              </a:lnTo>
              <a:lnTo>
                <a:pt x="249556" y="951053"/>
              </a:lnTo>
              <a:lnTo>
                <a:pt x="499113" y="951053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39245" y="4833725"/>
        <a:ext cx="53703" cy="53703"/>
      </dsp:txXfrm>
    </dsp:sp>
    <dsp:sp modelId="{E030B22F-0F9E-F141-B713-4213429AEF31}">
      <dsp:nvSpPr>
        <dsp:cNvPr id="0" name=""/>
        <dsp:cNvSpPr/>
      </dsp:nvSpPr>
      <dsp:spPr>
        <a:xfrm>
          <a:off x="5816540" y="4339330"/>
          <a:ext cx="4991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113" y="45720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53618" y="4372572"/>
        <a:ext cx="24955" cy="24955"/>
      </dsp:txXfrm>
    </dsp:sp>
    <dsp:sp modelId="{6D5B9B77-D456-B647-BDAF-7EA3661F79CA}">
      <dsp:nvSpPr>
        <dsp:cNvPr id="0" name=""/>
        <dsp:cNvSpPr/>
      </dsp:nvSpPr>
      <dsp:spPr>
        <a:xfrm>
          <a:off x="5816540" y="3433996"/>
          <a:ext cx="499113" cy="951053"/>
        </a:xfrm>
        <a:custGeom>
          <a:avLst/>
          <a:gdLst/>
          <a:ahLst/>
          <a:cxnLst/>
          <a:rect l="0" t="0" r="0" b="0"/>
          <a:pathLst>
            <a:path>
              <a:moveTo>
                <a:pt x="0" y="951053"/>
              </a:moveTo>
              <a:lnTo>
                <a:pt x="249556" y="951053"/>
              </a:lnTo>
              <a:lnTo>
                <a:pt x="249556" y="0"/>
              </a:lnTo>
              <a:lnTo>
                <a:pt x="499113" y="0"/>
              </a:lnTo>
            </a:path>
          </a:pathLst>
        </a:cu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6039245" y="3882671"/>
        <a:ext cx="53703" cy="53703"/>
      </dsp:txXfrm>
    </dsp:sp>
    <dsp:sp modelId="{05491917-CB3D-2E45-9A30-E814F192684E}">
      <dsp:nvSpPr>
        <dsp:cNvPr id="0" name=""/>
        <dsp:cNvSpPr/>
      </dsp:nvSpPr>
      <dsp:spPr>
        <a:xfrm>
          <a:off x="2821861" y="4385050"/>
          <a:ext cx="499113" cy="378565"/>
        </a:xfrm>
        <a:custGeom>
          <a:avLst/>
          <a:gdLst/>
          <a:ahLst/>
          <a:cxnLst/>
          <a:rect l="0" t="0" r="0" b="0"/>
          <a:pathLst>
            <a:path>
              <a:moveTo>
                <a:pt x="0" y="378565"/>
              </a:moveTo>
              <a:lnTo>
                <a:pt x="249556" y="378565"/>
              </a:lnTo>
              <a:lnTo>
                <a:pt x="249556" y="0"/>
              </a:lnTo>
              <a:lnTo>
                <a:pt x="499113" y="0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055757" y="4558671"/>
        <a:ext cx="31321" cy="31321"/>
      </dsp:txXfrm>
    </dsp:sp>
    <dsp:sp modelId="{999C9235-2302-E240-9FEA-014190FEB499}">
      <dsp:nvSpPr>
        <dsp:cNvPr id="0" name=""/>
        <dsp:cNvSpPr/>
      </dsp:nvSpPr>
      <dsp:spPr>
        <a:xfrm>
          <a:off x="2821861" y="3358787"/>
          <a:ext cx="488232" cy="1404828"/>
        </a:xfrm>
        <a:custGeom>
          <a:avLst/>
          <a:gdLst/>
          <a:ahLst/>
          <a:cxnLst/>
          <a:rect l="0" t="0" r="0" b="0"/>
          <a:pathLst>
            <a:path>
              <a:moveTo>
                <a:pt x="0" y="1404828"/>
              </a:moveTo>
              <a:lnTo>
                <a:pt x="244116" y="1404828"/>
              </a:lnTo>
              <a:lnTo>
                <a:pt x="244116" y="0"/>
              </a:lnTo>
              <a:lnTo>
                <a:pt x="488232" y="0"/>
              </a:lnTo>
            </a:path>
          </a:pathLst>
        </a:cu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028796" y="4024019"/>
        <a:ext cx="74362" cy="74362"/>
      </dsp:txXfrm>
    </dsp:sp>
    <dsp:sp modelId="{3DA79FA9-C0E4-4440-8C89-714478E6CFED}">
      <dsp:nvSpPr>
        <dsp:cNvPr id="0" name=""/>
        <dsp:cNvSpPr/>
      </dsp:nvSpPr>
      <dsp:spPr>
        <a:xfrm>
          <a:off x="788824" y="3070511"/>
          <a:ext cx="499113" cy="16931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556" y="0"/>
              </a:lnTo>
              <a:lnTo>
                <a:pt x="249556" y="1693104"/>
              </a:lnTo>
              <a:lnTo>
                <a:pt x="499113" y="1693104"/>
              </a:lnTo>
            </a:path>
          </a:pathLst>
        </a:cu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94252" y="3872934"/>
        <a:ext cx="88256" cy="88256"/>
      </dsp:txXfrm>
    </dsp:sp>
    <dsp:sp modelId="{BFB1E226-459C-AA48-A993-57E1000468C8}">
      <dsp:nvSpPr>
        <dsp:cNvPr id="0" name=""/>
        <dsp:cNvSpPr/>
      </dsp:nvSpPr>
      <dsp:spPr>
        <a:xfrm>
          <a:off x="2825255" y="1337964"/>
          <a:ext cx="499113" cy="951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9556" y="0"/>
              </a:lnTo>
              <a:lnTo>
                <a:pt x="249556" y="951053"/>
              </a:lnTo>
              <a:lnTo>
                <a:pt x="499113" y="951053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047960" y="1786640"/>
        <a:ext cx="53703" cy="53703"/>
      </dsp:txXfrm>
    </dsp:sp>
    <dsp:sp modelId="{AD737674-E702-8348-85C3-9FA4E394C708}">
      <dsp:nvSpPr>
        <dsp:cNvPr id="0" name=""/>
        <dsp:cNvSpPr/>
      </dsp:nvSpPr>
      <dsp:spPr>
        <a:xfrm>
          <a:off x="2825255" y="1292244"/>
          <a:ext cx="49911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9113" y="45720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062334" y="1325486"/>
        <a:ext cx="24955" cy="24955"/>
      </dsp:txXfrm>
    </dsp:sp>
    <dsp:sp modelId="{98A55B33-3055-CF41-8D66-80861803A44E}">
      <dsp:nvSpPr>
        <dsp:cNvPr id="0" name=""/>
        <dsp:cNvSpPr/>
      </dsp:nvSpPr>
      <dsp:spPr>
        <a:xfrm>
          <a:off x="2825255" y="386910"/>
          <a:ext cx="499113" cy="951053"/>
        </a:xfrm>
        <a:custGeom>
          <a:avLst/>
          <a:gdLst/>
          <a:ahLst/>
          <a:cxnLst/>
          <a:rect l="0" t="0" r="0" b="0"/>
          <a:pathLst>
            <a:path>
              <a:moveTo>
                <a:pt x="0" y="951053"/>
              </a:moveTo>
              <a:lnTo>
                <a:pt x="249556" y="951053"/>
              </a:lnTo>
              <a:lnTo>
                <a:pt x="249556" y="0"/>
              </a:lnTo>
              <a:lnTo>
                <a:pt x="499113" y="0"/>
              </a:lnTo>
            </a:path>
          </a:pathLst>
        </a:cu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3047960" y="835586"/>
        <a:ext cx="53703" cy="53703"/>
      </dsp:txXfrm>
    </dsp:sp>
    <dsp:sp modelId="{D25DCC3C-66F8-6F4A-A45D-D25157EE8CA7}">
      <dsp:nvSpPr>
        <dsp:cNvPr id="0" name=""/>
        <dsp:cNvSpPr/>
      </dsp:nvSpPr>
      <dsp:spPr>
        <a:xfrm>
          <a:off x="788824" y="1337964"/>
          <a:ext cx="499113" cy="1732546"/>
        </a:xfrm>
        <a:custGeom>
          <a:avLst/>
          <a:gdLst/>
          <a:ahLst/>
          <a:cxnLst/>
          <a:rect l="0" t="0" r="0" b="0"/>
          <a:pathLst>
            <a:path>
              <a:moveTo>
                <a:pt x="0" y="1732546"/>
              </a:moveTo>
              <a:lnTo>
                <a:pt x="249556" y="1732546"/>
              </a:lnTo>
              <a:lnTo>
                <a:pt x="249556" y="0"/>
              </a:lnTo>
              <a:lnTo>
                <a:pt x="499113" y="0"/>
              </a:lnTo>
            </a:path>
          </a:pathLst>
        </a:cu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>
        <a:off x="993305" y="2159162"/>
        <a:ext cx="90150" cy="90150"/>
      </dsp:txXfrm>
    </dsp:sp>
    <dsp:sp modelId="{8A9A4673-5BCC-AF4B-8741-19DB71839F6A}">
      <dsp:nvSpPr>
        <dsp:cNvPr id="0" name=""/>
        <dsp:cNvSpPr/>
      </dsp:nvSpPr>
      <dsp:spPr>
        <a:xfrm rot="16200000">
          <a:off x="-1593816" y="2690089"/>
          <a:ext cx="4004437" cy="760843"/>
        </a:xfrm>
        <a:prstGeom prst="rect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800" b="1" kern="1200" noProof="0" dirty="0" smtClean="0"/>
            <a:t>ÓRGANOS DELIBERATIVOS Y AUXILIARES</a:t>
          </a:r>
          <a:endParaRPr lang="es-ES_tradnl" sz="2800" kern="1200" noProof="0" dirty="0"/>
        </a:p>
      </dsp:txBody>
      <dsp:txXfrm>
        <a:off x="-1593816" y="2690089"/>
        <a:ext cx="4004437" cy="760843"/>
      </dsp:txXfrm>
    </dsp:sp>
    <dsp:sp modelId="{B46FDC4B-681B-C74B-A56A-E91CE3FC0F69}">
      <dsp:nvSpPr>
        <dsp:cNvPr id="0" name=""/>
        <dsp:cNvSpPr/>
      </dsp:nvSpPr>
      <dsp:spPr>
        <a:xfrm>
          <a:off x="1287937" y="572750"/>
          <a:ext cx="1537318" cy="1530428"/>
        </a:xfrm>
        <a:prstGeom prst="rect">
          <a:avLst/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Consejo Nacional de Ordenamiento Territorial y Desarrollo Urbano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Art. 14-18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1287937" y="572750"/>
        <a:ext cx="1537318" cy="1530428"/>
      </dsp:txXfrm>
    </dsp:sp>
    <dsp:sp modelId="{80BA89EF-2CEE-5045-91F4-E6EA53138AD2}">
      <dsp:nvSpPr>
        <dsp:cNvPr id="0" name=""/>
        <dsp:cNvSpPr/>
      </dsp:nvSpPr>
      <dsp:spPr>
        <a:xfrm>
          <a:off x="3324368" y="6489"/>
          <a:ext cx="2495565" cy="760843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smtClean="0">
              <a:solidFill>
                <a:schemeClr val="tx1"/>
              </a:solidFill>
            </a:rPr>
            <a:t>Consulta, asistencia, seguimiento y evaluación </a:t>
          </a:r>
          <a:r>
            <a:rPr lang="es-ES_tradnl" sz="1400" kern="1200" noProof="0" smtClean="0">
              <a:solidFill>
                <a:schemeClr val="tx1"/>
              </a:solidFill>
            </a:rPr>
            <a:t>de políticas nacionales en la materia</a:t>
          </a:r>
          <a:endParaRPr lang="es-ES_tradnl" sz="1400" kern="1200" noProof="0" dirty="0">
            <a:solidFill>
              <a:schemeClr val="tx1"/>
            </a:solidFill>
          </a:endParaRPr>
        </a:p>
      </dsp:txBody>
      <dsp:txXfrm>
        <a:off x="3324368" y="6489"/>
        <a:ext cx="2495565" cy="760843"/>
      </dsp:txXfrm>
    </dsp:sp>
    <dsp:sp modelId="{A32A7138-E1F5-B54F-8833-7B964EFDD680}">
      <dsp:nvSpPr>
        <dsp:cNvPr id="0" name=""/>
        <dsp:cNvSpPr/>
      </dsp:nvSpPr>
      <dsp:spPr>
        <a:xfrm>
          <a:off x="3324368" y="957543"/>
          <a:ext cx="2495565" cy="760843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noProof="0" smtClean="0">
              <a:solidFill>
                <a:schemeClr val="tx1"/>
              </a:solidFill>
            </a:rPr>
            <a:t>Proponer </a:t>
          </a:r>
          <a:r>
            <a:rPr lang="es-ES_tradnl" sz="1600" b="1" kern="1200" noProof="0" smtClean="0">
              <a:solidFill>
                <a:schemeClr val="tx1"/>
              </a:solidFill>
            </a:rPr>
            <a:t>cambios estructurales </a:t>
          </a:r>
          <a:r>
            <a:rPr lang="es-ES_tradnl" sz="1600" kern="1200" noProof="0" smtClean="0">
              <a:solidFill>
                <a:schemeClr val="tx1"/>
              </a:solidFill>
            </a:rPr>
            <a:t>necesarios</a:t>
          </a:r>
          <a:endParaRPr lang="es-ES_tradnl" sz="1600" kern="1200" noProof="0" dirty="0">
            <a:solidFill>
              <a:schemeClr val="tx1"/>
            </a:solidFill>
          </a:endParaRPr>
        </a:p>
      </dsp:txBody>
      <dsp:txXfrm>
        <a:off x="3324368" y="957543"/>
        <a:ext cx="2495565" cy="760843"/>
      </dsp:txXfrm>
    </dsp:sp>
    <dsp:sp modelId="{7F2B614E-DDCC-DB49-925F-4409D44E7745}">
      <dsp:nvSpPr>
        <dsp:cNvPr id="0" name=""/>
        <dsp:cNvSpPr/>
      </dsp:nvSpPr>
      <dsp:spPr>
        <a:xfrm>
          <a:off x="3324368" y="1908597"/>
          <a:ext cx="2495565" cy="760843"/>
        </a:xfrm>
        <a:prstGeom prst="rect">
          <a:avLst/>
        </a:prstGeom>
        <a:noFill/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noProof="0" dirty="0" smtClean="0">
              <a:solidFill>
                <a:schemeClr val="tx1"/>
              </a:solidFill>
            </a:rPr>
            <a:t>Proponer </a:t>
          </a:r>
          <a:r>
            <a:rPr lang="es-ES_tradnl" sz="1600" b="1" kern="1200" noProof="0" dirty="0" smtClean="0">
              <a:solidFill>
                <a:schemeClr val="tx1"/>
              </a:solidFill>
            </a:rPr>
            <a:t>criterios</a:t>
          </a:r>
          <a:r>
            <a:rPr lang="es-ES_tradnl" sz="1600" kern="1200" noProof="0" dirty="0" smtClean="0">
              <a:solidFill>
                <a:schemeClr val="tx1"/>
              </a:solidFill>
            </a:rPr>
            <a:t> para la planeación y ejecución de las políticas y programas </a:t>
          </a:r>
          <a:endParaRPr lang="es-ES_tradnl" sz="1600" kern="1200" noProof="0" dirty="0">
            <a:solidFill>
              <a:schemeClr val="tx1"/>
            </a:solidFill>
          </a:endParaRPr>
        </a:p>
      </dsp:txBody>
      <dsp:txXfrm>
        <a:off x="3324368" y="1908597"/>
        <a:ext cx="2495565" cy="760843"/>
      </dsp:txXfrm>
    </dsp:sp>
    <dsp:sp modelId="{D339D776-4D19-294D-B85B-55B1A5E12F25}">
      <dsp:nvSpPr>
        <dsp:cNvPr id="0" name=""/>
        <dsp:cNvSpPr/>
      </dsp:nvSpPr>
      <dsp:spPr>
        <a:xfrm>
          <a:off x="1287937" y="3958959"/>
          <a:ext cx="1533924" cy="1609312"/>
        </a:xfrm>
        <a:prstGeom prst="rect">
          <a:avLst/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Consejos Locales y Municipales de Ordenamiento Territorial, Desarrollo Urbano y Metropolitano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Art. 19-21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1287937" y="3958959"/>
        <a:ext cx="1533924" cy="1609312"/>
      </dsp:txXfrm>
    </dsp:sp>
    <dsp:sp modelId="{95A91854-218C-2C48-A05E-17315C16320B}">
      <dsp:nvSpPr>
        <dsp:cNvPr id="0" name=""/>
        <dsp:cNvSpPr/>
      </dsp:nvSpPr>
      <dsp:spPr>
        <a:xfrm>
          <a:off x="3310094" y="2881403"/>
          <a:ext cx="2495565" cy="954766"/>
        </a:xfrm>
        <a:prstGeom prst="rect">
          <a:avLst/>
        </a:pr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noProof="0" dirty="0" smtClean="0">
              <a:solidFill>
                <a:schemeClr val="tx1"/>
              </a:solidFill>
            </a:rPr>
            <a:t>Asegurar </a:t>
          </a:r>
          <a:r>
            <a:rPr lang="es-ES_tradnl" sz="1600" b="1" kern="1200" noProof="0" dirty="0" smtClean="0">
              <a:solidFill>
                <a:schemeClr val="tx1"/>
              </a:solidFill>
            </a:rPr>
            <a:t>consulta, opinión y deliberación </a:t>
          </a:r>
          <a:r>
            <a:rPr lang="es-ES_tradnl" sz="1600" kern="1200" noProof="0" dirty="0" smtClean="0">
              <a:solidFill>
                <a:schemeClr val="tx1"/>
              </a:solidFill>
            </a:rPr>
            <a:t>de las políticas de ordenamiento territorial y planeación</a:t>
          </a:r>
          <a:endParaRPr lang="es-ES_tradnl" sz="1600" kern="1200" noProof="0" dirty="0">
            <a:solidFill>
              <a:schemeClr val="tx1"/>
            </a:solidFill>
          </a:endParaRPr>
        </a:p>
      </dsp:txBody>
      <dsp:txXfrm>
        <a:off x="3310094" y="2881403"/>
        <a:ext cx="2495565" cy="954766"/>
      </dsp:txXfrm>
    </dsp:sp>
    <dsp:sp modelId="{AAEEEA6B-39FC-2E46-B74B-97A9AD9443F0}">
      <dsp:nvSpPr>
        <dsp:cNvPr id="0" name=""/>
        <dsp:cNvSpPr/>
      </dsp:nvSpPr>
      <dsp:spPr>
        <a:xfrm>
          <a:off x="3320974" y="4004628"/>
          <a:ext cx="2495565" cy="760843"/>
        </a:xfrm>
        <a:prstGeom prst="rect">
          <a:avLst/>
        </a:pr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smtClean="0">
              <a:solidFill>
                <a:schemeClr val="tx1"/>
              </a:solidFill>
            </a:rPr>
            <a:t>Órganos auxiliares de participación ciudadana y conformación plural</a:t>
          </a:r>
          <a:endParaRPr lang="es-ES_tradnl" sz="1600" b="1" kern="1200" noProof="0" dirty="0">
            <a:solidFill>
              <a:schemeClr val="tx1"/>
            </a:solidFill>
          </a:endParaRPr>
        </a:p>
      </dsp:txBody>
      <dsp:txXfrm>
        <a:off x="3320974" y="4004628"/>
        <a:ext cx="2495565" cy="760843"/>
      </dsp:txXfrm>
    </dsp:sp>
    <dsp:sp modelId="{A1B9ED1F-E191-3647-9516-B9E635036339}">
      <dsp:nvSpPr>
        <dsp:cNvPr id="0" name=""/>
        <dsp:cNvSpPr/>
      </dsp:nvSpPr>
      <dsp:spPr>
        <a:xfrm>
          <a:off x="6315653" y="3053574"/>
          <a:ext cx="2495565" cy="760843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noProof="0" dirty="0" smtClean="0">
              <a:solidFill>
                <a:schemeClr val="tx1"/>
              </a:solidFill>
            </a:rPr>
            <a:t>Consejos Estatales de Ordenamiento Territorial y Desarrollo Urbano</a:t>
          </a:r>
        </a:p>
      </dsp:txBody>
      <dsp:txXfrm>
        <a:off x="6315653" y="3053574"/>
        <a:ext cx="2495565" cy="760843"/>
      </dsp:txXfrm>
    </dsp:sp>
    <dsp:sp modelId="{A0F64BEA-1D2C-BE4B-A6A9-C8938C253688}">
      <dsp:nvSpPr>
        <dsp:cNvPr id="0" name=""/>
        <dsp:cNvSpPr/>
      </dsp:nvSpPr>
      <dsp:spPr>
        <a:xfrm>
          <a:off x="6315653" y="4004628"/>
          <a:ext cx="2495565" cy="760843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noProof="0" dirty="0" smtClean="0">
              <a:solidFill>
                <a:schemeClr val="tx1"/>
              </a:solidFill>
            </a:rPr>
            <a:t>Comisiones Metropolitanas y de Conurbaciones </a:t>
          </a:r>
        </a:p>
      </dsp:txBody>
      <dsp:txXfrm>
        <a:off x="6315653" y="4004628"/>
        <a:ext cx="2495565" cy="760843"/>
      </dsp:txXfrm>
    </dsp:sp>
    <dsp:sp modelId="{ACDEA6A2-77A2-3742-8D9F-88E7FED11681}">
      <dsp:nvSpPr>
        <dsp:cNvPr id="0" name=""/>
        <dsp:cNvSpPr/>
      </dsp:nvSpPr>
      <dsp:spPr>
        <a:xfrm>
          <a:off x="6315653" y="4955682"/>
          <a:ext cx="2495565" cy="760843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noProof="0" dirty="0" smtClean="0">
              <a:solidFill>
                <a:schemeClr val="tx1"/>
              </a:solidFill>
            </a:rPr>
            <a:t>Consejos Municipales de Desarrollo Urbano y Vivienda </a:t>
          </a:r>
        </a:p>
      </dsp:txBody>
      <dsp:txXfrm>
        <a:off x="6315653" y="4955682"/>
        <a:ext cx="2495565" cy="760843"/>
      </dsp:txXfrm>
    </dsp:sp>
    <dsp:sp modelId="{A887CAC2-DBDD-794D-AD54-E9DF64B4F31E}">
      <dsp:nvSpPr>
        <dsp:cNvPr id="0" name=""/>
        <dsp:cNvSpPr/>
      </dsp:nvSpPr>
      <dsp:spPr>
        <a:xfrm>
          <a:off x="3320974" y="4955682"/>
          <a:ext cx="2495565" cy="760843"/>
        </a:xfrm>
        <a:prstGeom prst="rect">
          <a:avLst/>
        </a:pr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noProof="0" smtClean="0">
              <a:solidFill>
                <a:schemeClr val="tx1"/>
              </a:solidFill>
            </a:rPr>
            <a:t>Asegurar </a:t>
          </a:r>
          <a:r>
            <a:rPr lang="es-ES_tradnl" sz="1600" b="1" kern="1200" noProof="0" smtClean="0">
              <a:solidFill>
                <a:schemeClr val="tx1"/>
              </a:solidFill>
            </a:rPr>
            <a:t>representatividad</a:t>
          </a:r>
          <a:endParaRPr lang="es-ES_tradnl" sz="1600" b="1" kern="1200" noProof="0" dirty="0" smtClean="0">
            <a:solidFill>
              <a:schemeClr val="tx1"/>
            </a:solidFill>
          </a:endParaRPr>
        </a:p>
      </dsp:txBody>
      <dsp:txXfrm>
        <a:off x="3320974" y="4955682"/>
        <a:ext cx="2495565" cy="760843"/>
      </dsp:txXfrm>
    </dsp:sp>
    <dsp:sp modelId="{A9373804-9D18-F14E-B48D-86E44C0F8A2C}">
      <dsp:nvSpPr>
        <dsp:cNvPr id="0" name=""/>
        <dsp:cNvSpPr/>
      </dsp:nvSpPr>
      <dsp:spPr>
        <a:xfrm>
          <a:off x="3320974" y="5906736"/>
          <a:ext cx="2495565" cy="760843"/>
        </a:xfrm>
        <a:prstGeom prst="rect">
          <a:avLst/>
        </a:prstGeom>
        <a:noFill/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smtClean="0">
              <a:solidFill>
                <a:schemeClr val="tx1"/>
              </a:solidFill>
            </a:rPr>
            <a:t>Evaluar y proponer </a:t>
          </a:r>
          <a:r>
            <a:rPr lang="es-ES_tradnl" sz="1600" kern="1200" noProof="0" smtClean="0">
              <a:solidFill>
                <a:schemeClr val="tx1"/>
              </a:solidFill>
            </a:rPr>
            <a:t>políticas, programas y acciones específicas en la materia</a:t>
          </a:r>
          <a:endParaRPr lang="es-ES_tradnl" sz="1600" kern="1200" noProof="0" dirty="0" smtClean="0">
            <a:solidFill>
              <a:schemeClr val="tx1"/>
            </a:solidFill>
          </a:endParaRPr>
        </a:p>
      </dsp:txBody>
      <dsp:txXfrm>
        <a:off x="3320974" y="5906736"/>
        <a:ext cx="2495565" cy="760843"/>
      </dsp:txXfrm>
    </dsp:sp>
    <dsp:sp modelId="{9504BE1E-2897-A04D-862C-8866EC3C4304}">
      <dsp:nvSpPr>
        <dsp:cNvPr id="0" name=""/>
        <dsp:cNvSpPr/>
      </dsp:nvSpPr>
      <dsp:spPr>
        <a:xfrm>
          <a:off x="6315653" y="5906736"/>
          <a:ext cx="2495565" cy="760843"/>
        </a:xfrm>
        <a:prstGeom prst="rect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noProof="0" smtClean="0">
              <a:solidFill>
                <a:schemeClr val="tx1"/>
              </a:solidFill>
            </a:rPr>
            <a:t>Las opiniones y recomendaciones deberán ser </a:t>
          </a:r>
          <a:r>
            <a:rPr lang="es-ES_tradnl" sz="1400" b="1" kern="1200" noProof="0" smtClean="0">
              <a:solidFill>
                <a:schemeClr val="tx1"/>
              </a:solidFill>
            </a:rPr>
            <a:t>públicas </a:t>
          </a:r>
          <a:r>
            <a:rPr lang="es-ES_tradnl" sz="1400" kern="1200" noProof="0" smtClean="0">
              <a:solidFill>
                <a:schemeClr val="tx1"/>
              </a:solidFill>
            </a:rPr>
            <a:t>y disponibles en los medios de comunicación electrónica</a:t>
          </a:r>
          <a:endParaRPr lang="es-ES_tradnl" sz="1400" kern="1200" noProof="0" dirty="0" smtClean="0">
            <a:solidFill>
              <a:schemeClr val="tx1"/>
            </a:solidFill>
          </a:endParaRPr>
        </a:p>
      </dsp:txBody>
      <dsp:txXfrm>
        <a:off x="6315653" y="5906736"/>
        <a:ext cx="2495565" cy="7608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50DAEE-1532-B344-BA3F-49E65430BACF}">
      <dsp:nvSpPr>
        <dsp:cNvPr id="0" name=""/>
        <dsp:cNvSpPr/>
      </dsp:nvSpPr>
      <dsp:spPr>
        <a:xfrm>
          <a:off x="2610" y="1471414"/>
          <a:ext cx="2619077" cy="2619077"/>
        </a:xfrm>
        <a:prstGeom prst="ellipse">
          <a:avLst/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137" tIns="34290" rIns="144137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noProof="0" dirty="0" smtClean="0"/>
            <a:t>Entidad de Planeación Fronteriza</a:t>
          </a:r>
          <a:endParaRPr lang="es-ES_tradnl" sz="2700" kern="1200" noProof="0" dirty="0"/>
        </a:p>
      </dsp:txBody>
      <dsp:txXfrm>
        <a:off x="386165" y="1854969"/>
        <a:ext cx="1851967" cy="1851967"/>
      </dsp:txXfrm>
    </dsp:sp>
    <dsp:sp modelId="{4A248AA6-40AB-BC41-B735-F8398E493F6F}">
      <dsp:nvSpPr>
        <dsp:cNvPr id="0" name=""/>
        <dsp:cNvSpPr/>
      </dsp:nvSpPr>
      <dsp:spPr>
        <a:xfrm>
          <a:off x="2097872" y="1471414"/>
          <a:ext cx="2619077" cy="2619077"/>
        </a:xfrm>
        <a:prstGeom prst="ellipse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137" tIns="34290" rIns="144137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2481427" y="1854969"/>
        <a:ext cx="1851967" cy="1851967"/>
      </dsp:txXfrm>
    </dsp:sp>
    <dsp:sp modelId="{6AD720A9-44AB-F94F-A6A9-17461827CA42}">
      <dsp:nvSpPr>
        <dsp:cNvPr id="0" name=""/>
        <dsp:cNvSpPr/>
      </dsp:nvSpPr>
      <dsp:spPr>
        <a:xfrm>
          <a:off x="4090068" y="1291850"/>
          <a:ext cx="2619077" cy="2619077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137" tIns="34290" rIns="144137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kern="1200" noProof="0" dirty="0" smtClean="0"/>
            <a:t>Colegios y Cámaras</a:t>
          </a:r>
          <a:endParaRPr lang="es-ES_tradnl" sz="2700" kern="1200" noProof="0" dirty="0"/>
        </a:p>
      </dsp:txBody>
      <dsp:txXfrm>
        <a:off x="4473623" y="1675405"/>
        <a:ext cx="1851967" cy="1851967"/>
      </dsp:txXfrm>
    </dsp:sp>
    <dsp:sp modelId="{E9EF5189-ACD0-A64E-BBCB-16C83E8C1FA8}">
      <dsp:nvSpPr>
        <dsp:cNvPr id="0" name=""/>
        <dsp:cNvSpPr/>
      </dsp:nvSpPr>
      <dsp:spPr>
        <a:xfrm>
          <a:off x="6279842" y="1505148"/>
          <a:ext cx="2619077" cy="261907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4137" tIns="34290" rIns="144137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6663397" y="1888703"/>
        <a:ext cx="1851967" cy="18519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76B1AA-6FC6-DF43-9327-2127F0CC43FC}">
      <dsp:nvSpPr>
        <dsp:cNvPr id="0" name=""/>
        <dsp:cNvSpPr/>
      </dsp:nvSpPr>
      <dsp:spPr>
        <a:xfrm>
          <a:off x="2638" y="1515438"/>
          <a:ext cx="2647205" cy="2647205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685" tIns="39370" rIns="14568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err="1" smtClean="0"/>
            <a:t>Otras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entidades</a:t>
          </a:r>
          <a:r>
            <a:rPr lang="en-US" sz="3100" kern="1200" dirty="0" smtClean="0"/>
            <a:t> </a:t>
          </a:r>
          <a:r>
            <a:rPr lang="en-US" sz="3100" kern="1200" dirty="0" err="1" smtClean="0"/>
            <a:t>públicas</a:t>
          </a:r>
          <a:r>
            <a:rPr lang="en-US" sz="3100" kern="1200" dirty="0" smtClean="0"/>
            <a:t> </a:t>
          </a:r>
          <a:endParaRPr lang="en-US" sz="3100" kern="1200" dirty="0"/>
        </a:p>
      </dsp:txBody>
      <dsp:txXfrm>
        <a:off x="390312" y="1903112"/>
        <a:ext cx="1871857" cy="1871857"/>
      </dsp:txXfrm>
    </dsp:sp>
    <dsp:sp modelId="{6AD720A9-44AB-F94F-A6A9-17461827CA42}">
      <dsp:nvSpPr>
        <dsp:cNvPr id="0" name=""/>
        <dsp:cNvSpPr/>
      </dsp:nvSpPr>
      <dsp:spPr>
        <a:xfrm>
          <a:off x="2120403" y="1515438"/>
          <a:ext cx="2647205" cy="2647205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685" tIns="39370" rIns="14568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ONG'S</a:t>
          </a:r>
          <a:endParaRPr lang="en-US" sz="3100" kern="1200" dirty="0"/>
        </a:p>
      </dsp:txBody>
      <dsp:txXfrm>
        <a:off x="2508077" y="1903112"/>
        <a:ext cx="1871857" cy="1871857"/>
      </dsp:txXfrm>
    </dsp:sp>
    <dsp:sp modelId="{E9EF5189-ACD0-A64E-BBCB-16C83E8C1FA8}">
      <dsp:nvSpPr>
        <dsp:cNvPr id="0" name=""/>
        <dsp:cNvSpPr/>
      </dsp:nvSpPr>
      <dsp:spPr>
        <a:xfrm>
          <a:off x="4229522" y="1549534"/>
          <a:ext cx="2647205" cy="2647205"/>
        </a:xfrm>
        <a:prstGeom prst="ellipse">
          <a:avLst/>
        </a:prstGeom>
        <a:solidFill>
          <a:srgbClr val="FFC000"/>
        </a:solidFill>
        <a:ln>
          <a:solidFill>
            <a:srgbClr val="FFC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685" tIns="39370" rIns="145685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100" kern="1200" dirty="0"/>
        </a:p>
      </dsp:txBody>
      <dsp:txXfrm>
        <a:off x="4617196" y="1937208"/>
        <a:ext cx="1871857" cy="1871857"/>
      </dsp:txXfrm>
    </dsp:sp>
    <dsp:sp modelId="{93116EA1-8D96-9B47-B362-B29827E9F939}">
      <dsp:nvSpPr>
        <dsp:cNvPr id="0" name=""/>
        <dsp:cNvSpPr/>
      </dsp:nvSpPr>
      <dsp:spPr>
        <a:xfrm>
          <a:off x="6355932" y="1515438"/>
          <a:ext cx="2647205" cy="2647205"/>
        </a:xfrm>
        <a:prstGeom prst="ellipse">
          <a:avLst/>
        </a:prstGeom>
        <a:solidFill>
          <a:srgbClr val="92D050"/>
        </a:solidFill>
        <a:ln>
          <a:solidFill>
            <a:schemeClr val="accent3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5685" tIns="25400" rIns="145685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b="1" kern="1200" noProof="0" dirty="0" smtClean="0"/>
            <a:t>Ambientalistas</a:t>
          </a:r>
          <a:r>
            <a:rPr lang="en-US" sz="2000" b="1" kern="1200" dirty="0" smtClean="0"/>
            <a:t>     </a:t>
          </a:r>
          <a:endParaRPr lang="en-US" sz="2000" b="1" kern="1200" dirty="0"/>
        </a:p>
      </dsp:txBody>
      <dsp:txXfrm>
        <a:off x="6743606" y="1903112"/>
        <a:ext cx="1871857" cy="18718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323728-8DE2-6743-8B8E-907CBEFAFD15}">
      <dsp:nvSpPr>
        <dsp:cNvPr id="0" name=""/>
        <dsp:cNvSpPr/>
      </dsp:nvSpPr>
      <dsp:spPr>
        <a:xfrm rot="16200000">
          <a:off x="946484" y="-946484"/>
          <a:ext cx="2510590" cy="4403558"/>
        </a:xfrm>
        <a:prstGeom prst="round1Rect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bg1"/>
              </a:solidFill>
            </a:rPr>
            <a:t>Información pública, transparencia y rendición de cuentas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bg1"/>
              </a:solidFill>
            </a:rPr>
            <a:t>Art. 94-95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noProof="0" dirty="0" smtClean="0">
              <a:solidFill>
                <a:schemeClr val="bg1"/>
              </a:solidFill>
            </a:rPr>
            <a:t>Generar políticas y programas que garanticen el derecho de las personas a obtener información gratuita, oportuna y completa</a:t>
          </a:r>
          <a:r>
            <a:rPr lang="es-ES_tradnl" sz="1500" kern="1200" noProof="0" dirty="0" smtClean="0">
              <a:solidFill>
                <a:schemeClr val="tx1"/>
              </a:solidFill>
            </a:rPr>
            <a:t>. </a:t>
          </a:r>
        </a:p>
      </dsp:txBody>
      <dsp:txXfrm rot="5400000">
        <a:off x="-1" y="1"/>
        <a:ext cx="4403558" cy="1882942"/>
      </dsp:txXfrm>
    </dsp:sp>
    <dsp:sp modelId="{FDFF5841-0CFF-B643-B378-E94F764545D6}">
      <dsp:nvSpPr>
        <dsp:cNvPr id="0" name=""/>
        <dsp:cNvSpPr/>
      </dsp:nvSpPr>
      <dsp:spPr>
        <a:xfrm>
          <a:off x="4403558" y="0"/>
          <a:ext cx="4403558" cy="2510590"/>
        </a:xfrm>
        <a:prstGeom prst="round1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600" b="1" kern="1200" noProof="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Desarrollo institucional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Art. 96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noProof="0" dirty="0" smtClean="0">
              <a:solidFill>
                <a:schemeClr val="tx1"/>
              </a:solidFill>
            </a:rPr>
            <a:t>Promoción de programas de capacitación para servidores públicos en materia de esta Ley garantizando </a:t>
          </a:r>
          <a:r>
            <a:rPr lang="es-ES_tradnl" sz="1500" kern="1200" noProof="0" dirty="0" smtClean="0">
              <a:solidFill>
                <a:schemeClr val="tx1"/>
              </a:solidFill>
              <a:sym typeface="Wingdings"/>
            </a:rPr>
            <a:t>legalidad, eficiencia y objetividad. </a:t>
          </a:r>
          <a:r>
            <a:rPr lang="es-ES_tradnl" sz="1500" kern="1200" noProof="0" dirty="0" smtClean="0">
              <a:solidFill>
                <a:schemeClr val="tx1"/>
              </a:solidFill>
            </a:rPr>
            <a:t>Certificación de especialistas en gestión territorial.</a:t>
          </a:r>
        </a:p>
      </dsp:txBody>
      <dsp:txXfrm>
        <a:off x="4403558" y="0"/>
        <a:ext cx="4403558" cy="1882942"/>
      </dsp:txXfrm>
    </dsp:sp>
    <dsp:sp modelId="{EE0E547F-8DE3-7B4B-83BD-2169508DCB22}">
      <dsp:nvSpPr>
        <dsp:cNvPr id="0" name=""/>
        <dsp:cNvSpPr/>
      </dsp:nvSpPr>
      <dsp:spPr>
        <a:xfrm rot="10800000">
          <a:off x="0" y="2510590"/>
          <a:ext cx="4403558" cy="2510590"/>
        </a:xfrm>
        <a:prstGeom prst="round1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Sistema de Información Territorial y Urbano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Art. 97-98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noProof="0" dirty="0" smtClean="0">
              <a:solidFill>
                <a:schemeClr val="tx1"/>
              </a:solidFill>
            </a:rPr>
            <a:t>Organizar, actualizar y difundir información e indicadores sobre el ordenamiento territorial y el desarrollo urbano.</a:t>
          </a:r>
          <a:endParaRPr lang="es-ES_tradnl" sz="1600" kern="1200" noProof="0" dirty="0">
            <a:solidFill>
              <a:schemeClr val="tx1"/>
            </a:solidFill>
          </a:endParaRPr>
        </a:p>
      </dsp:txBody>
      <dsp:txXfrm rot="10800000">
        <a:off x="0" y="3138237"/>
        <a:ext cx="4403558" cy="1882942"/>
      </dsp:txXfrm>
    </dsp:sp>
    <dsp:sp modelId="{EE9EEB8B-59C5-1C4A-A6C6-285DE492AD25}">
      <dsp:nvSpPr>
        <dsp:cNvPr id="0" name=""/>
        <dsp:cNvSpPr/>
      </dsp:nvSpPr>
      <dsp:spPr>
        <a:xfrm rot="5400000">
          <a:off x="5350042" y="1564106"/>
          <a:ext cx="2510590" cy="4403558"/>
        </a:xfrm>
        <a:prstGeom prst="round1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600" b="1" kern="1200" noProof="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Observatorios ciudadanos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Art. 99-100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noProof="0" dirty="0" smtClean="0">
              <a:solidFill>
                <a:schemeClr val="tx1"/>
              </a:solidFill>
            </a:rPr>
            <a:t>Participación  plural de la sociedad, académicos, profesionistas, empresarios, organizaciones y gobierno.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kern="1200" noProof="0" dirty="0" smtClean="0">
              <a:solidFill>
                <a:schemeClr val="tx1"/>
              </a:solidFill>
            </a:rPr>
            <a:t>Problemas socio-espaciales, nuevos modelos de políticas urbanas y regionales y de gestión pública.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_tradnl" sz="1600" kern="1200" noProof="0" dirty="0">
            <a:solidFill>
              <a:schemeClr val="tx1"/>
            </a:solidFill>
          </a:endParaRPr>
        </a:p>
      </dsp:txBody>
      <dsp:txXfrm rot="-5400000">
        <a:off x="4403557" y="3138237"/>
        <a:ext cx="4403558" cy="1882942"/>
      </dsp:txXfrm>
    </dsp:sp>
    <dsp:sp modelId="{9E2CE4DE-99AC-D242-BECD-51C83A9368C6}">
      <dsp:nvSpPr>
        <dsp:cNvPr id="0" name=""/>
        <dsp:cNvSpPr/>
      </dsp:nvSpPr>
      <dsp:spPr>
        <a:xfrm>
          <a:off x="3082490" y="1882942"/>
          <a:ext cx="2642134" cy="1255295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b="1" kern="1200" noProof="0" dirty="0" smtClean="0">
              <a:solidFill>
                <a:schemeClr val="tx1"/>
              </a:solidFill>
            </a:rPr>
            <a:t>Participación ciudadana y social </a:t>
          </a:r>
          <a:r>
            <a:rPr lang="es-ES_tradnl" sz="1800" b="0" kern="1200" noProof="0" dirty="0" smtClean="0">
              <a:solidFill>
                <a:schemeClr val="tx1"/>
              </a:solidFill>
            </a:rPr>
            <a:t>que promueva el desarrollo urbano. </a:t>
          </a:r>
          <a:endParaRPr lang="es-ES_tradnl" sz="1800" b="0" kern="1200" noProof="0" dirty="0">
            <a:solidFill>
              <a:schemeClr val="tx1"/>
            </a:solidFill>
          </a:endParaRPr>
        </a:p>
      </dsp:txBody>
      <dsp:txXfrm>
        <a:off x="3143768" y="1944220"/>
        <a:ext cx="2519578" cy="11327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A084B-41A8-C84B-AB12-6B9F9D877FBE}">
      <dsp:nvSpPr>
        <dsp:cNvPr id="0" name=""/>
        <dsp:cNvSpPr/>
      </dsp:nvSpPr>
      <dsp:spPr>
        <a:xfrm>
          <a:off x="0" y="1645"/>
          <a:ext cx="1687564" cy="675025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noProof="0" dirty="0" smtClean="0">
              <a:solidFill>
                <a:schemeClr val="tx1"/>
              </a:solidFill>
            </a:rPr>
            <a:t>La estructura de las redes</a:t>
          </a:r>
          <a:endParaRPr lang="es-ES_tradnl" sz="1400" b="1" kern="1200" noProof="0" dirty="0">
            <a:solidFill>
              <a:schemeClr val="tx1"/>
            </a:solidFill>
          </a:endParaRPr>
        </a:p>
      </dsp:txBody>
      <dsp:txXfrm>
        <a:off x="337513" y="1645"/>
        <a:ext cx="1012539" cy="675025"/>
      </dsp:txXfrm>
    </dsp:sp>
    <dsp:sp modelId="{F19AFEB7-926F-D742-8FBF-93995B5DB146}">
      <dsp:nvSpPr>
        <dsp:cNvPr id="0" name=""/>
        <dsp:cNvSpPr/>
      </dsp:nvSpPr>
      <dsp:spPr>
        <a:xfrm>
          <a:off x="1468181" y="59022"/>
          <a:ext cx="1258397" cy="560271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movilidad urbana</a:t>
          </a:r>
          <a:endParaRPr lang="es-ES_tradnl" sz="1200" kern="1200" noProof="0" dirty="0"/>
        </a:p>
      </dsp:txBody>
      <dsp:txXfrm>
        <a:off x="1748317" y="59022"/>
        <a:ext cx="698126" cy="560271"/>
      </dsp:txXfrm>
    </dsp:sp>
    <dsp:sp modelId="{D60294EF-B042-174A-9A97-933A3B824522}">
      <dsp:nvSpPr>
        <dsp:cNvPr id="0" name=""/>
        <dsp:cNvSpPr/>
      </dsp:nvSpPr>
      <dsp:spPr>
        <a:xfrm>
          <a:off x="2530484" y="59022"/>
          <a:ext cx="1326330" cy="560271"/>
        </a:xfrm>
        <a:prstGeom prst="chevron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vialidades primarias</a:t>
          </a:r>
          <a:endParaRPr lang="es-ES_tradnl" sz="1200" kern="1200" noProof="0" dirty="0"/>
        </a:p>
      </dsp:txBody>
      <dsp:txXfrm>
        <a:off x="2810620" y="59022"/>
        <a:ext cx="766059" cy="560271"/>
      </dsp:txXfrm>
    </dsp:sp>
    <dsp:sp modelId="{BEE3CCFD-EBBD-BE42-98DA-95E89B595519}">
      <dsp:nvSpPr>
        <dsp:cNvPr id="0" name=""/>
        <dsp:cNvSpPr/>
      </dsp:nvSpPr>
      <dsp:spPr>
        <a:xfrm>
          <a:off x="3660720" y="59022"/>
          <a:ext cx="1223436" cy="560271"/>
        </a:xfrm>
        <a:prstGeom prst="chevron">
          <a:avLst/>
        </a:prstGeom>
        <a:solidFill>
          <a:schemeClr val="lt1"/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obras de cabecera</a:t>
          </a:r>
          <a:endParaRPr lang="es-ES_tradnl" sz="1200" kern="1200" noProof="0" dirty="0"/>
        </a:p>
      </dsp:txBody>
      <dsp:txXfrm>
        <a:off x="3940856" y="59022"/>
        <a:ext cx="663165" cy="560271"/>
      </dsp:txXfrm>
    </dsp:sp>
    <dsp:sp modelId="{47BBCE65-6ABB-7A4A-AD15-7647F17C116D}">
      <dsp:nvSpPr>
        <dsp:cNvPr id="0" name=""/>
        <dsp:cNvSpPr/>
      </dsp:nvSpPr>
      <dsp:spPr>
        <a:xfrm>
          <a:off x="4688061" y="59022"/>
          <a:ext cx="1787013" cy="560271"/>
        </a:xfrm>
        <a:prstGeom prst="chevron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procedimientos de ordenamiento territorial</a:t>
          </a:r>
          <a:endParaRPr lang="es-ES_tradnl" sz="1200" kern="1200" noProof="0" dirty="0"/>
        </a:p>
      </dsp:txBody>
      <dsp:txXfrm>
        <a:off x="4968197" y="59022"/>
        <a:ext cx="1226742" cy="560271"/>
      </dsp:txXfrm>
    </dsp:sp>
    <dsp:sp modelId="{10FA283B-B744-2C48-8071-639EA0188B4F}">
      <dsp:nvSpPr>
        <dsp:cNvPr id="0" name=""/>
        <dsp:cNvSpPr/>
      </dsp:nvSpPr>
      <dsp:spPr>
        <a:xfrm>
          <a:off x="6278980" y="59022"/>
          <a:ext cx="1203967" cy="560271"/>
        </a:xfrm>
        <a:prstGeom prst="chevron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desarrollo urbano</a:t>
          </a:r>
          <a:endParaRPr lang="es-ES_tradnl" sz="1200" kern="1200" noProof="0" dirty="0"/>
        </a:p>
      </dsp:txBody>
      <dsp:txXfrm>
        <a:off x="6559116" y="59022"/>
        <a:ext cx="643696" cy="560271"/>
      </dsp:txXfrm>
    </dsp:sp>
    <dsp:sp modelId="{391699C5-3871-0D41-B3C7-EE8A833F1296}">
      <dsp:nvSpPr>
        <dsp:cNvPr id="0" name=""/>
        <dsp:cNvSpPr/>
      </dsp:nvSpPr>
      <dsp:spPr>
        <a:xfrm>
          <a:off x="7286852" y="59022"/>
          <a:ext cx="1573368" cy="560271"/>
        </a:xfrm>
        <a:prstGeom prst="chevron">
          <a:avLst/>
        </a:prstGeom>
        <a:noFill/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desarrollo metropolitano</a:t>
          </a:r>
          <a:endParaRPr lang="es-ES_tradnl" sz="1200" kern="1200" noProof="0" dirty="0"/>
        </a:p>
      </dsp:txBody>
      <dsp:txXfrm>
        <a:off x="7566988" y="59022"/>
        <a:ext cx="1013097" cy="560271"/>
      </dsp:txXfrm>
    </dsp:sp>
    <dsp:sp modelId="{7F3A48A5-6507-4F4B-92A4-ED4A9BB876A5}">
      <dsp:nvSpPr>
        <dsp:cNvPr id="0" name=""/>
        <dsp:cNvSpPr/>
      </dsp:nvSpPr>
      <dsp:spPr>
        <a:xfrm>
          <a:off x="0" y="771174"/>
          <a:ext cx="8965321" cy="675025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bg1"/>
              </a:solidFill>
            </a:rPr>
            <a:t>Custodia y aprovechamiento de áreas no urbanizables</a:t>
          </a:r>
          <a:endParaRPr lang="es-ES_tradnl" sz="1600" b="1" kern="1200" noProof="0" dirty="0">
            <a:solidFill>
              <a:schemeClr val="bg1"/>
            </a:solidFill>
          </a:endParaRPr>
        </a:p>
      </dsp:txBody>
      <dsp:txXfrm>
        <a:off x="337513" y="771174"/>
        <a:ext cx="8290296" cy="675025"/>
      </dsp:txXfrm>
    </dsp:sp>
    <dsp:sp modelId="{29D1851A-644B-B448-BB5A-6FC8BF60D1E0}">
      <dsp:nvSpPr>
        <dsp:cNvPr id="0" name=""/>
        <dsp:cNvSpPr/>
      </dsp:nvSpPr>
      <dsp:spPr>
        <a:xfrm>
          <a:off x="0" y="1540703"/>
          <a:ext cx="3436961" cy="675025"/>
        </a:xfrm>
        <a:prstGeom prst="chevron">
          <a:avLst/>
        </a:prstGeom>
        <a:solidFill>
          <a:srgbClr val="92D050"/>
        </a:solidFill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Homologación de terminología</a:t>
          </a:r>
          <a:endParaRPr lang="es-ES_tradnl" sz="1600" b="1" kern="1200" noProof="0" dirty="0">
            <a:solidFill>
              <a:schemeClr val="tx1"/>
            </a:solidFill>
          </a:endParaRPr>
        </a:p>
      </dsp:txBody>
      <dsp:txXfrm>
        <a:off x="337513" y="1540703"/>
        <a:ext cx="2761936" cy="675025"/>
      </dsp:txXfrm>
    </dsp:sp>
    <dsp:sp modelId="{AF78F880-729E-A34D-A023-45A8E1B30547}">
      <dsp:nvSpPr>
        <dsp:cNvPr id="0" name=""/>
        <dsp:cNvSpPr/>
      </dsp:nvSpPr>
      <dsp:spPr>
        <a:xfrm>
          <a:off x="3217578" y="1598081"/>
          <a:ext cx="2350142" cy="560271"/>
        </a:xfrm>
        <a:prstGeom prst="chevron">
          <a:avLst/>
        </a:pr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Sobre espacios públicos</a:t>
          </a:r>
          <a:endParaRPr lang="es-ES_tradnl" sz="1200" kern="1200" noProof="0" dirty="0"/>
        </a:p>
      </dsp:txBody>
      <dsp:txXfrm>
        <a:off x="3497714" y="1598081"/>
        <a:ext cx="1789871" cy="560271"/>
      </dsp:txXfrm>
    </dsp:sp>
    <dsp:sp modelId="{31ECE892-9A95-734A-8545-98D72442B265}">
      <dsp:nvSpPr>
        <dsp:cNvPr id="0" name=""/>
        <dsp:cNvSpPr/>
      </dsp:nvSpPr>
      <dsp:spPr>
        <a:xfrm>
          <a:off x="5371626" y="1598081"/>
          <a:ext cx="1748747" cy="560271"/>
        </a:xfrm>
        <a:prstGeom prst="chevron">
          <a:avLst/>
        </a:pr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Sobre equipamientos</a:t>
          </a:r>
          <a:endParaRPr lang="es-ES_tradnl" sz="1200" kern="1200" noProof="0" dirty="0"/>
        </a:p>
      </dsp:txBody>
      <dsp:txXfrm>
        <a:off x="5651762" y="1598081"/>
        <a:ext cx="1188476" cy="560271"/>
      </dsp:txXfrm>
    </dsp:sp>
    <dsp:sp modelId="{F305A724-7AC6-EF4D-9786-80D82F856E12}">
      <dsp:nvSpPr>
        <dsp:cNvPr id="0" name=""/>
        <dsp:cNvSpPr/>
      </dsp:nvSpPr>
      <dsp:spPr>
        <a:xfrm>
          <a:off x="6924278" y="1598081"/>
          <a:ext cx="1988193" cy="560271"/>
        </a:xfrm>
        <a:prstGeom prst="chevron">
          <a:avLst/>
        </a:prstGeom>
        <a:noFill/>
        <a:ln w="2540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Sobre programas de desarrollo</a:t>
          </a:r>
          <a:endParaRPr lang="es-ES_tradnl" sz="1200" kern="1200" noProof="0" dirty="0"/>
        </a:p>
      </dsp:txBody>
      <dsp:txXfrm>
        <a:off x="7204414" y="1598081"/>
        <a:ext cx="1427922" cy="560271"/>
      </dsp:txXfrm>
    </dsp:sp>
    <dsp:sp modelId="{1B65407D-E5F3-AD41-A257-4E9CA06B62B9}">
      <dsp:nvSpPr>
        <dsp:cNvPr id="0" name=""/>
        <dsp:cNvSpPr/>
      </dsp:nvSpPr>
      <dsp:spPr>
        <a:xfrm>
          <a:off x="0" y="2310233"/>
          <a:ext cx="3432286" cy="675025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Homologación de contenidos, metodologías y expresión gráfica</a:t>
          </a:r>
          <a:endParaRPr lang="es-ES_tradnl" sz="1600" b="1" kern="1200" noProof="0" dirty="0">
            <a:solidFill>
              <a:schemeClr val="tx1"/>
            </a:solidFill>
          </a:endParaRPr>
        </a:p>
      </dsp:txBody>
      <dsp:txXfrm>
        <a:off x="337513" y="2310233"/>
        <a:ext cx="2757261" cy="675025"/>
      </dsp:txXfrm>
    </dsp:sp>
    <dsp:sp modelId="{B9F72C0B-B42B-BF43-96C8-7B25489F553F}">
      <dsp:nvSpPr>
        <dsp:cNvPr id="0" name=""/>
        <dsp:cNvSpPr/>
      </dsp:nvSpPr>
      <dsp:spPr>
        <a:xfrm>
          <a:off x="3212904" y="2367610"/>
          <a:ext cx="1442712" cy="560271"/>
        </a:xfrm>
        <a:prstGeom prst="chevron">
          <a:avLst/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planes</a:t>
          </a:r>
          <a:endParaRPr lang="es-ES_tradnl" sz="1200" kern="1200" noProof="0" dirty="0"/>
        </a:p>
      </dsp:txBody>
      <dsp:txXfrm>
        <a:off x="3493040" y="2367610"/>
        <a:ext cx="882441" cy="560271"/>
      </dsp:txXfrm>
    </dsp:sp>
    <dsp:sp modelId="{79CD6191-0B0F-EF4F-9C67-451F72063AAC}">
      <dsp:nvSpPr>
        <dsp:cNvPr id="0" name=""/>
        <dsp:cNvSpPr/>
      </dsp:nvSpPr>
      <dsp:spPr>
        <a:xfrm>
          <a:off x="4459522" y="2367610"/>
          <a:ext cx="1723282" cy="560271"/>
        </a:xfrm>
        <a:prstGeom prst="chevron">
          <a:avLst/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programas</a:t>
          </a:r>
          <a:endParaRPr lang="es-ES_tradnl" sz="1200" kern="1200" noProof="0" dirty="0"/>
        </a:p>
      </dsp:txBody>
      <dsp:txXfrm>
        <a:off x="4739658" y="2367610"/>
        <a:ext cx="1163011" cy="560271"/>
      </dsp:txXfrm>
    </dsp:sp>
    <dsp:sp modelId="{C0827195-4EEB-A140-B5C7-0D722E874D50}">
      <dsp:nvSpPr>
        <dsp:cNvPr id="0" name=""/>
        <dsp:cNvSpPr/>
      </dsp:nvSpPr>
      <dsp:spPr>
        <a:xfrm>
          <a:off x="5986709" y="2367610"/>
          <a:ext cx="1737009" cy="560271"/>
        </a:xfrm>
        <a:prstGeom prst="chevron">
          <a:avLst/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criterios para una visión</a:t>
          </a:r>
          <a:endParaRPr lang="es-ES_tradnl" sz="1200" kern="1200" noProof="0" dirty="0"/>
        </a:p>
      </dsp:txBody>
      <dsp:txXfrm>
        <a:off x="6266845" y="2367610"/>
        <a:ext cx="1176738" cy="560271"/>
      </dsp:txXfrm>
    </dsp:sp>
    <dsp:sp modelId="{D300ED67-219A-B54A-9DE3-4D0700A33968}">
      <dsp:nvSpPr>
        <dsp:cNvPr id="0" name=""/>
        <dsp:cNvSpPr/>
      </dsp:nvSpPr>
      <dsp:spPr>
        <a:xfrm>
          <a:off x="7527624" y="2367610"/>
          <a:ext cx="1400678" cy="560271"/>
        </a:xfrm>
        <a:prstGeom prst="chevron">
          <a:avLst/>
        </a:prstGeom>
        <a:noFill/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200" kern="1200" noProof="0" dirty="0" smtClean="0"/>
            <a:t>De largo plazo</a:t>
          </a:r>
          <a:endParaRPr lang="es-ES_tradnl" sz="1200" kern="1200" noProof="0" dirty="0"/>
        </a:p>
      </dsp:txBody>
      <dsp:txXfrm>
        <a:off x="7807760" y="2367610"/>
        <a:ext cx="840407" cy="560271"/>
      </dsp:txXfrm>
    </dsp:sp>
    <dsp:sp modelId="{C039CE1F-646B-2B44-8ADC-5D5AAE25A0C9}">
      <dsp:nvSpPr>
        <dsp:cNvPr id="0" name=""/>
        <dsp:cNvSpPr/>
      </dsp:nvSpPr>
      <dsp:spPr>
        <a:xfrm>
          <a:off x="0" y="3079762"/>
          <a:ext cx="8965321" cy="675025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tx1"/>
              </a:solidFill>
            </a:rPr>
            <a:t>Prevención y atención de riesgos y resiliencia</a:t>
          </a:r>
          <a:endParaRPr lang="es-ES_tradnl" sz="1600" b="1" kern="1200" noProof="0" dirty="0">
            <a:solidFill>
              <a:schemeClr val="tx1"/>
            </a:solidFill>
          </a:endParaRPr>
        </a:p>
      </dsp:txBody>
      <dsp:txXfrm>
        <a:off x="337513" y="3079762"/>
        <a:ext cx="8290296" cy="675025"/>
      </dsp:txXfrm>
    </dsp:sp>
    <dsp:sp modelId="{BC746351-11BC-6141-B68D-1AE527B95CCA}">
      <dsp:nvSpPr>
        <dsp:cNvPr id="0" name=""/>
        <dsp:cNvSpPr/>
      </dsp:nvSpPr>
      <dsp:spPr>
        <a:xfrm>
          <a:off x="0" y="3850937"/>
          <a:ext cx="8965321" cy="675025"/>
        </a:xfrm>
        <a:prstGeom prst="chevron">
          <a:avLst/>
        </a:prstGeom>
        <a:solidFill>
          <a:schemeClr val="tx2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noProof="0" dirty="0" smtClean="0">
              <a:solidFill>
                <a:schemeClr val="bg1"/>
              </a:solidFill>
            </a:rPr>
            <a:t>Estructura de los consejos locales y municipales</a:t>
          </a:r>
          <a:endParaRPr lang="es-ES_tradnl" sz="1600" b="1" kern="1200" noProof="0" dirty="0">
            <a:solidFill>
              <a:schemeClr val="bg1"/>
            </a:solidFill>
          </a:endParaRPr>
        </a:p>
      </dsp:txBody>
      <dsp:txXfrm>
        <a:off x="337513" y="3850937"/>
        <a:ext cx="8290296" cy="675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FBB7B1-F7F2-AB4A-99AE-8D9A14280543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7E65C-237A-FD4E-9044-0EFC905C467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5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29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32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03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5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61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62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68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63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75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81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22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155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48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8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79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3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8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025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9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0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081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25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7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89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310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898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24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74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30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598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07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76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9598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094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904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71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11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918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971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879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19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6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9513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07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13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25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5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2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58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7E65C-237A-FD4E-9044-0EFC905C46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2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99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590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819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225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524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15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684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23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45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414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18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D4EA4-FC08-6B46-94D9-2ADCEFECEF38}" type="datetimeFigureOut">
              <a:rPr lang="es-ES" smtClean="0"/>
              <a:t>26/9/17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64935-C57D-4E47-B542-7A125471618E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16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48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5.xml"/><Relationship Id="rId12" Type="http://schemas.openxmlformats.org/officeDocument/2006/relationships/image" Target="../media/image9.tiff"/><Relationship Id="rId13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diagramData" Target="../diagrams/data5.xml"/><Relationship Id="rId8" Type="http://schemas.openxmlformats.org/officeDocument/2006/relationships/diagramLayout" Target="../diagrams/layout5.xml"/><Relationship Id="rId9" Type="http://schemas.openxmlformats.org/officeDocument/2006/relationships/diagramQuickStyle" Target="../diagrams/quickStyle5.xml"/><Relationship Id="rId10" Type="http://schemas.openxmlformats.org/officeDocument/2006/relationships/diagramColors" Target="../diagrams/colors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118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825814"/>
            <a:ext cx="8229600" cy="1855914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GOBERNANZA METROPOLITANA</a:t>
            </a: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9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58" y="240258"/>
            <a:ext cx="3491346" cy="6579684"/>
          </a:xfrm>
        </p:spPr>
      </p:pic>
      <p:sp>
        <p:nvSpPr>
          <p:cNvPr id="5" name="CuadroTexto 4"/>
          <p:cNvSpPr txBox="1"/>
          <p:nvPr/>
        </p:nvSpPr>
        <p:spPr>
          <a:xfrm>
            <a:off x="7730837" y="6119336"/>
            <a:ext cx="11977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 smtClean="0"/>
              <a:t>IMAGEN DE </a:t>
            </a:r>
          </a:p>
          <a:p>
            <a:r>
              <a:rPr lang="es-ES_tradnl" sz="1050" dirty="0" smtClean="0"/>
              <a:t>MOISES SILVA</a:t>
            </a:r>
          </a:p>
          <a:p>
            <a:r>
              <a:rPr lang="es-ES_tradnl" sz="1050" dirty="0" smtClean="0"/>
              <a:t>ANTONIO GARCÍA </a:t>
            </a:r>
          </a:p>
          <a:p>
            <a:r>
              <a:rPr lang="es-ES_tradnl" sz="1050" dirty="0" smtClean="0"/>
              <a:t>ANA HERNANDO</a:t>
            </a:r>
            <a:endParaRPr lang="es-ES_tradnl" sz="1050" dirty="0"/>
          </a:p>
        </p:txBody>
      </p:sp>
    </p:spTree>
    <p:extLst>
      <p:ext uri="{BB962C8B-B14F-4D97-AF65-F5344CB8AC3E}">
        <p14:creationId xmlns:p14="http://schemas.microsoft.com/office/powerpoint/2010/main" val="57456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312821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ESTRUCTURA DE LA GOBERNANZA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79" y="1248107"/>
            <a:ext cx="8855241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b="1" dirty="0"/>
              <a:t>Artículo 36. </a:t>
            </a:r>
            <a:r>
              <a:rPr lang="es-ES" sz="2000" dirty="0"/>
              <a:t>Para lograr una eficaz gobernanza metropolitana, se establecerán los mecanismos y los instrumentos de </a:t>
            </a:r>
            <a:r>
              <a:rPr lang="es-ES" sz="2000" b="1" u="sng" dirty="0">
                <a:solidFill>
                  <a:srgbClr val="FF0000"/>
                </a:solidFill>
              </a:rPr>
              <a:t>carácter obligatorio que aseguren la acción coordinada institucional de los tres órdenes de gobierno </a:t>
            </a:r>
            <a:r>
              <a:rPr lang="es-ES" sz="2000" dirty="0"/>
              <a:t>y la participación de la sociedad</a:t>
            </a:r>
            <a:r>
              <a:rPr lang="es-ES" sz="2000" dirty="0" smtClean="0"/>
              <a:t>.</a:t>
            </a:r>
            <a:endParaRPr lang="es-ES_tradnl" sz="2000" dirty="0"/>
          </a:p>
          <a:p>
            <a:pPr marL="0" indent="0" algn="just">
              <a:buNone/>
            </a:pPr>
            <a:r>
              <a:rPr lang="es-ES" sz="2000" dirty="0"/>
              <a:t>La gestión de las zonas metropolitanas o conurbaciones se efectuará a través de las instancias siguientes</a:t>
            </a:r>
            <a:r>
              <a:rPr lang="es-ES" sz="2000" dirty="0" smtClean="0"/>
              <a:t>:</a:t>
            </a:r>
            <a:endParaRPr lang="es-ES_tradnl" sz="2000" dirty="0"/>
          </a:p>
          <a:p>
            <a:pPr marL="0" indent="0" algn="just">
              <a:buNone/>
            </a:pPr>
            <a:r>
              <a:rPr lang="es-ES" sz="2000" dirty="0"/>
              <a:t>I. Una </a:t>
            </a:r>
            <a:r>
              <a:rPr lang="es-ES" sz="2000" b="1" dirty="0">
                <a:solidFill>
                  <a:srgbClr val="FF0000"/>
                </a:solidFill>
              </a:rPr>
              <a:t>comisión de ordenamiento metropolitano o de Conurbación</a:t>
            </a:r>
            <a:r>
              <a:rPr lang="es-ES" sz="2000" dirty="0"/>
              <a:t>, según se trate, que se integrará por la Federación, las entidades federativas, los municipios y las Demarcaciones Territoriales de la zona de que se trate, quienes participarán en el ámbito de su competencia para cumplir con los objetivos y principios a que se refiere esta Ley. Tendrán como atribuciones coordinar la formulación y aprobación de los programas metropolitanos, así como su gestión, evaluación y cumplimiento. Esta Comisión podrá contar con subcomisiones o consejos integrados por igual número de representantes de los tres órdenes de gobierno;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226390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312821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GOBERNANZA METROPOLITANA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79" y="1248107"/>
            <a:ext cx="8855241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800" dirty="0"/>
              <a:t>II. Un </a:t>
            </a:r>
            <a:r>
              <a:rPr lang="es-ES" sz="1800" b="1" dirty="0">
                <a:solidFill>
                  <a:srgbClr val="FF0000"/>
                </a:solidFill>
              </a:rPr>
              <a:t>consejo consultivo de desarrollo metropolitano</a:t>
            </a:r>
            <a:r>
              <a:rPr lang="es-ES" sz="1800" dirty="0"/>
              <a:t> que promoverá los procesos de consulta pública e interinstitucional en las diversas fases de la formulación, aprobación, ejecución y seguimiento de los programas.</a:t>
            </a:r>
            <a:endParaRPr lang="es-ES_tradnl" sz="1800" dirty="0"/>
          </a:p>
          <a:p>
            <a:pPr marL="0" indent="0" algn="just">
              <a:buNone/>
            </a:pPr>
            <a:r>
              <a:rPr lang="es-ES" sz="1800" dirty="0"/>
              <a:t> </a:t>
            </a:r>
            <a:endParaRPr lang="es-ES_tradnl" sz="1800" dirty="0"/>
          </a:p>
          <a:p>
            <a:pPr marL="0" indent="0" algn="just">
              <a:buNone/>
            </a:pPr>
            <a:r>
              <a:rPr lang="es-ES" sz="1800" dirty="0"/>
              <a:t>Dicho Consejo se integrará con </a:t>
            </a:r>
            <a:r>
              <a:rPr lang="es-ES" sz="1800" dirty="0">
                <a:solidFill>
                  <a:srgbClr val="FF0000"/>
                </a:solidFill>
              </a:rPr>
              <a:t>perspectiva de género</a:t>
            </a:r>
            <a:r>
              <a:rPr lang="es-ES" sz="1800" dirty="0"/>
              <a:t>, por representantes de los tres órdenes de gobierno y representantes de agrupaciones sociales legalmente constituidas, colegios de </a:t>
            </a:r>
            <a:r>
              <a:rPr lang="es-ES" sz="1800" dirty="0">
                <a:solidFill>
                  <a:srgbClr val="FF0000"/>
                </a:solidFill>
              </a:rPr>
              <a:t>profesionistas, instituciones académicas y expertos en la materia, este último sector que </a:t>
            </a:r>
            <a:r>
              <a:rPr lang="es-ES" sz="1800" b="1" u="sng" dirty="0">
                <a:solidFill>
                  <a:srgbClr val="FF0000"/>
                </a:solidFill>
              </a:rPr>
              <a:t>deberá conformar mayoría en el consejo</a:t>
            </a:r>
            <a:r>
              <a:rPr lang="es-ES" sz="1800" dirty="0"/>
              <a:t>. Sus integrantes elegirán a quien los presida;</a:t>
            </a:r>
            <a:endParaRPr lang="es-ES_tradnl" sz="1800" dirty="0"/>
          </a:p>
          <a:p>
            <a:pPr marL="0" indent="0" algn="just">
              <a:buNone/>
            </a:pPr>
            <a:r>
              <a:rPr lang="es-ES" sz="1800" dirty="0"/>
              <a:t> </a:t>
            </a:r>
            <a:endParaRPr lang="es-ES_tradnl" sz="1800" dirty="0"/>
          </a:p>
          <a:p>
            <a:pPr marL="0" indent="0" algn="just">
              <a:buNone/>
            </a:pPr>
            <a:r>
              <a:rPr lang="es-ES" sz="1800" dirty="0"/>
              <a:t>III. </a:t>
            </a:r>
            <a:r>
              <a:rPr lang="es-ES" sz="1800" b="1" dirty="0">
                <a:solidFill>
                  <a:srgbClr val="FF0000"/>
                </a:solidFill>
              </a:rPr>
              <a:t>Los mecanismos de carácter técnico</a:t>
            </a:r>
            <a:r>
              <a:rPr lang="es-ES" sz="1800" dirty="0"/>
              <a:t> a cargo de las entidades federativas y municipios, bajo la figura que corresponda sesionarán permanentemente. La comisión de ordenamiento metropolitano y el consejo consultivo de Desarrollo Metropolitano que </a:t>
            </a:r>
            <a:r>
              <a:rPr lang="es-ES" sz="1800" b="1" u="sng" dirty="0">
                <a:solidFill>
                  <a:srgbClr val="FF0000"/>
                </a:solidFill>
              </a:rPr>
              <a:t>sesionarán por lo menos trimestralmente.</a:t>
            </a:r>
            <a:r>
              <a:rPr lang="es-ES" sz="1800" dirty="0"/>
              <a:t> Los instrumentos jurídicos, para su integración y funcionamiento, y su reglamento interior, estarán sujetos a lo señalado por esta Ley y la legislación estatal aplicable;</a:t>
            </a:r>
            <a:endParaRPr lang="es-ES_tradnl" sz="1800" dirty="0"/>
          </a:p>
          <a:p>
            <a:pPr marL="0" indent="0" algn="just">
              <a:buNone/>
            </a:pPr>
            <a:r>
              <a:rPr lang="es-ES" sz="1800" dirty="0"/>
              <a:t> 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47976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312821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GOBERNANZA METROPOLITANA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79" y="1248107"/>
            <a:ext cx="8855241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1800" dirty="0"/>
              <a:t> </a:t>
            </a:r>
            <a:endParaRPr lang="es-ES_tradnl" sz="1800" dirty="0"/>
          </a:p>
          <a:p>
            <a:pPr marL="0" indent="0" algn="just">
              <a:buNone/>
            </a:pPr>
            <a:r>
              <a:rPr lang="es-ES" sz="1800" dirty="0"/>
              <a:t>IV. Las instancias que permitan la </a:t>
            </a:r>
            <a:r>
              <a:rPr lang="es-ES" sz="1800" b="1" dirty="0">
                <a:solidFill>
                  <a:srgbClr val="FF0000"/>
                </a:solidFill>
              </a:rPr>
              <a:t>prestación de servicios públicos comunes</a:t>
            </a:r>
            <a:r>
              <a:rPr lang="es-ES" sz="1800" dirty="0"/>
              <a:t>, y</a:t>
            </a:r>
            <a:endParaRPr lang="es-ES_tradnl" sz="1800" dirty="0"/>
          </a:p>
          <a:p>
            <a:pPr marL="0" indent="0" algn="just">
              <a:buNone/>
            </a:pPr>
            <a:r>
              <a:rPr lang="es-ES" sz="1800" dirty="0"/>
              <a:t> </a:t>
            </a:r>
            <a:endParaRPr lang="es-ES_tradnl" sz="1800" dirty="0"/>
          </a:p>
          <a:p>
            <a:pPr marL="0" indent="0" algn="just">
              <a:buNone/>
            </a:pPr>
            <a:r>
              <a:rPr lang="es-ES" sz="1800" dirty="0"/>
              <a:t>V. Los </a:t>
            </a:r>
            <a:r>
              <a:rPr lang="es-ES" sz="1800" b="1" dirty="0">
                <a:solidFill>
                  <a:srgbClr val="FF0000"/>
                </a:solidFill>
              </a:rPr>
              <a:t>mecanismos y fuentes de financiamiento </a:t>
            </a:r>
            <a:r>
              <a:rPr lang="es-ES" sz="1800" dirty="0"/>
              <a:t>de las acciones metropolitanas contemplando, entre otros, el fondo metropolitano.</a:t>
            </a:r>
            <a:endParaRPr lang="es-ES_tradnl" sz="1800" dirty="0"/>
          </a:p>
        </p:txBody>
      </p:sp>
    </p:spTree>
    <p:extLst>
      <p:ext uri="{BB962C8B-B14F-4D97-AF65-F5344CB8AC3E}">
        <p14:creationId xmlns:p14="http://schemas.microsoft.com/office/powerpoint/2010/main" val="9767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312821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CONGRUENCIA MUNICIPAL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79" y="1616242"/>
            <a:ext cx="8855241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 smtClean="0"/>
              <a:t>Artículo 11.</a:t>
            </a:r>
            <a:r>
              <a:rPr lang="es-ES_tradnl" sz="2400" b="1" dirty="0"/>
              <a:t> </a:t>
            </a:r>
            <a:r>
              <a:rPr lang="es-ES_tradnl" sz="2400" dirty="0" smtClean="0"/>
              <a:t>Corresponde a los municipios:</a:t>
            </a:r>
            <a:endParaRPr lang="es-ES_tradnl" sz="2400" dirty="0"/>
          </a:p>
          <a:p>
            <a:pPr marL="0" indent="0">
              <a:buNone/>
            </a:pPr>
            <a:endParaRPr lang="es-ES_tradnl" sz="2000" dirty="0" smtClean="0"/>
          </a:p>
          <a:p>
            <a:pPr marL="0" indent="0" algn="just">
              <a:buNone/>
            </a:pPr>
            <a:r>
              <a:rPr lang="es-ES_tradnl" sz="2400" dirty="0" smtClean="0"/>
              <a:t>…  XI.-  Validar ante la autoridad competente de la entidad federativa, sobre la apropiada congruencia, coordinación y ajuste de sus planes y programas municipales en materia de desarrollo urbano, lo anterior en los términos previstos en el Artículo 115 Fracción V de la Constitución Política de los Estados Unidos Mexicanos. </a:t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96374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592" y="2063419"/>
            <a:ext cx="8842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600" b="1" dirty="0" smtClean="0">
                <a:solidFill>
                  <a:schemeClr val="bg1"/>
                </a:solidFill>
              </a:rPr>
              <a:t>Integración de parcelas a la Ciudad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1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312821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 smtClean="0"/>
              <a:t>REGULARIZACIÓN TERRITORIAL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79" y="1616242"/>
            <a:ext cx="8855241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 smtClean="0"/>
              <a:t>Artículo </a:t>
            </a:r>
            <a:r>
              <a:rPr lang="es-ES_tradnl" sz="2400" b="1" dirty="0"/>
              <a:t>82. </a:t>
            </a:r>
            <a:r>
              <a:rPr lang="es-ES_tradnl" sz="2400" dirty="0"/>
              <a:t>La regularización de la tenencia de la tierra para su incorporación al Desarrollo Urbano, se sujetará a las siguientes disposiciones: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Deberá </a:t>
            </a:r>
            <a:r>
              <a:rPr lang="es-ES_tradnl" sz="2000" b="1" dirty="0"/>
              <a:t>derivarse como una acción de Fundación, Crecimiento, Mejoramiento, Conservación, y Consolidación, conforme al plan o programa de Desarrollo Urbano </a:t>
            </a:r>
            <a:r>
              <a:rPr lang="es-ES_tradnl" sz="2000" dirty="0"/>
              <a:t>aplicable;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b="1" dirty="0" smtClean="0"/>
              <a:t>Sólo </a:t>
            </a:r>
            <a:r>
              <a:rPr lang="es-ES_tradnl" sz="2000" b="1" dirty="0"/>
              <a:t>podrán recibir el beneficio de la regularización quienes ocupen un predio y no sean propietarios de otro inmueble en el centro de población respectivo. </a:t>
            </a:r>
            <a:r>
              <a:rPr lang="es-ES_tradnl" sz="2000" dirty="0"/>
              <a:t>Tendrán preferencia las y los poseedores de forma pacífica y de buena fe de acuerdo a la antigüedad de la posesión, y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b="1" dirty="0" smtClean="0"/>
              <a:t>Ninguna </a:t>
            </a:r>
            <a:r>
              <a:rPr lang="es-ES_tradnl" sz="2000" b="1" dirty="0"/>
              <a:t>persona podrá resultar beneficiada por la regularización con más de un lote o predio </a:t>
            </a:r>
            <a:r>
              <a:rPr lang="es-ES_tradnl" sz="2000" dirty="0"/>
              <a:t>cuya superficie no podrá exceder de la extensión determinada por la legislación, planes o programas de Desarrollo Urbano aplicables.</a:t>
            </a:r>
          </a:p>
          <a:p>
            <a:pPr marL="0" indent="0" algn="just">
              <a:buNone/>
            </a:pPr>
            <a:r>
              <a:rPr lang="es-ES_tradnl" sz="2000" dirty="0" smtClean="0"/>
              <a:t> </a:t>
            </a:r>
            <a:br>
              <a:rPr lang="es-ES_tradnl" sz="2000" dirty="0" smtClean="0"/>
            </a:b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2009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473242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DERECHO DE PREFERENCIA</a:t>
            </a:r>
            <a:br>
              <a:rPr lang="en-US" sz="3200" b="1" dirty="0" smtClean="0"/>
            </a:br>
            <a:r>
              <a:rPr lang="en-US" sz="2400" b="1" dirty="0"/>
              <a:t> </a:t>
            </a:r>
            <a:r>
              <a:rPr lang="es-ES_tradnl" sz="2400" b="1" dirty="0" smtClean="0"/>
              <a:t>Artículo</a:t>
            </a:r>
            <a:r>
              <a:rPr lang="en-US" sz="2400" b="1" dirty="0" smtClean="0"/>
              <a:t> </a:t>
            </a:r>
            <a:r>
              <a:rPr lang="en-US" sz="2400" b="1" dirty="0"/>
              <a:t>84.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4694" y="1822544"/>
            <a:ext cx="8414086" cy="40727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dirty="0" smtClean="0"/>
              <a:t>La Federación, las entidades federativas, los municipios y las Demarcaciones Territoriales, tendrán en los términos de las leyes federales y locales correspondientes, </a:t>
            </a:r>
            <a:r>
              <a:rPr lang="es-ES_tradnl" sz="2400" b="1" dirty="0" smtClean="0"/>
              <a:t>el derecho de preferencia en igualdad de condiciones, para adquirir los predios comprendidos en las zonas de reserva territorial, para destinarlos preferentemente a la constitución de Espacio Público</a:t>
            </a:r>
            <a:r>
              <a:rPr lang="es-ES_tradnl" sz="2400" dirty="0" smtClean="0"/>
              <a:t>, incluyendo el suelo urbano vacante dentro de dicha reserva, señaladas en los planes o programas de Desarrollo Urbano y ordenamiento territorial aplicables, cuando éstos vayan a ser objeto de enajenación a título oneroso.</a:t>
            </a:r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s-ES_tradnl" sz="2000" dirty="0" smtClean="0"/>
              <a:t> </a:t>
            </a:r>
            <a:br>
              <a:rPr lang="es-ES_tradnl" sz="2000" dirty="0" smtClean="0"/>
            </a:b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257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592" y="2063419"/>
            <a:ext cx="88422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6600" b="1" dirty="0" smtClean="0">
                <a:solidFill>
                  <a:schemeClr val="bg1"/>
                </a:solidFill>
              </a:rPr>
              <a:t>Polígonos de desarrollo y construcción prioritarios</a:t>
            </a:r>
            <a:endParaRPr lang="es-ES_tradn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9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8" y="679931"/>
            <a:ext cx="8954283" cy="549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6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POLÍGONOS DE DESARROLLO Y CONSTRUCCIÓN PRIORITARIOS</a:t>
            </a:r>
            <a:br>
              <a:rPr lang="en-US" sz="3200" b="1" dirty="0" smtClean="0"/>
            </a:br>
            <a:r>
              <a:rPr lang="es-ES_tradnl" sz="2800" b="1" dirty="0" smtClean="0"/>
              <a:t>Artículo</a:t>
            </a:r>
            <a:r>
              <a:rPr lang="en-US" sz="2800" b="1" dirty="0" smtClean="0"/>
              <a:t> 85.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4694" y="2069432"/>
            <a:ext cx="8430127" cy="40727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dirty="0" smtClean="0"/>
              <a:t>Los gobiernos de las entidades federativas y de los municipios </a:t>
            </a:r>
            <a:r>
              <a:rPr lang="es-ES_tradnl" sz="2400" b="1" dirty="0" smtClean="0"/>
              <a:t>podrán declarar polígonos para el desarrollo o aprovechamiento prioritario o estratégico de inmuebles, bajo el esquema de sistemas de actuación pública o privada</a:t>
            </a:r>
            <a:r>
              <a:rPr lang="es-ES_tradnl" sz="2400" dirty="0" smtClean="0"/>
              <a:t>, de acuerdo a los objetivos previstos en dichos instrumentos. Los actos de aprovechamiento urbano deberán llevarse a cabo, tanto por las autoridades como por los propietarios y poseedores del suelo, conforme a tales declaratorias y siempre ajustándose a las determinaciones de los planes o programas de Desarrollo Urbano y Desarrollo Metropolitano aplicables.</a:t>
            </a:r>
          </a:p>
        </p:txBody>
      </p:sp>
    </p:spTree>
    <p:extLst>
      <p:ext uri="{BB962C8B-B14F-4D97-AF65-F5344CB8AC3E}">
        <p14:creationId xmlns:p14="http://schemas.microsoft.com/office/powerpoint/2010/main" val="208058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POLÍGONOS DE DESARROLLO Y CONSTRUCCIÓN PRIORITARIOS</a:t>
            </a:r>
            <a:br>
              <a:rPr lang="en-US" sz="3200" b="1" dirty="0" smtClean="0"/>
            </a:br>
            <a:r>
              <a:rPr lang="es-ES_tradnl" sz="2800" b="1" dirty="0" smtClean="0"/>
              <a:t>Artículo</a:t>
            </a:r>
            <a:r>
              <a:rPr lang="en-US" sz="2800" b="1" dirty="0" smtClean="0"/>
              <a:t> 85.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892968"/>
            <a:ext cx="8245642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r>
              <a:rPr lang="es-ES_tradnl" sz="2400" dirty="0" smtClean="0"/>
              <a:t>En la legislación estatal en la materia, </a:t>
            </a:r>
            <a:r>
              <a:rPr lang="es-ES_tradnl" sz="2400" b="1" dirty="0" smtClean="0"/>
              <a:t>se establecerán los mecanismos de adquisición directa por vías de derecho público o privado o mediante enajenación en subasta pública del suelo </a:t>
            </a:r>
            <a:r>
              <a:rPr lang="es-ES_tradnl" sz="2400" dirty="0" smtClean="0"/>
              <a:t>comprendido en la declaratoria, para los casos en que los propietarios no tengan capacidad o se nieguen a ejecutar las acciones urbanísticas señaladas en los plazos establecidos, asegurando el desarrollo de los proyectos.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068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164431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/>
              <a:t>REAGRUPAMIENTO PARCELARIO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4694" y="1620254"/>
            <a:ext cx="8702843" cy="45219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200" b="1" dirty="0" smtClean="0"/>
              <a:t>Artículo 86. </a:t>
            </a:r>
            <a:r>
              <a:rPr lang="es-ES_tradnl" sz="2200" dirty="0" smtClean="0"/>
              <a:t>Para la ejecución de los planes o programas de Desarrollo Urbano, las entidades federativas, los municipios y las Demarcaciones Territoriales, podrán </a:t>
            </a:r>
            <a:r>
              <a:rPr lang="es-ES_tradnl" sz="2200" b="1" dirty="0" smtClean="0"/>
              <a:t>promover ante propietarios e inversionistas la integración de la propiedad requerida mediante el reagrupamiento de predios</a:t>
            </a:r>
            <a:r>
              <a:rPr lang="es-ES_tradnl" sz="2200" dirty="0" smtClean="0"/>
              <a:t>, en los términos de las leyes locales relativas. Los predios reagrupados </a:t>
            </a:r>
            <a:r>
              <a:rPr lang="es-ES_tradnl" sz="2200" b="1" dirty="0" smtClean="0"/>
              <a:t>podrán conformar polígonos de actuación a fin de lograr un Desarrollo Urbano integrado </a:t>
            </a:r>
            <a:r>
              <a:rPr lang="es-ES_tradnl" sz="2200" dirty="0" smtClean="0"/>
              <a:t>y podrán aprovechar los incentivos y facilidades contempladas en esta Ley para la ocupación y aprovechamiento de áreas, polígonos y predios baldíos, subutilizados y mostrencos.</a:t>
            </a:r>
          </a:p>
          <a:p>
            <a:pPr marL="0" indent="0" algn="just">
              <a:buNone/>
            </a:pPr>
            <a:r>
              <a:rPr lang="es-ES_tradnl" sz="2200" dirty="0" smtClean="0"/>
              <a:t>Una vez ejecutada la Acción Urbanística, los propietarios e inversionistas procederán a recuperar la parte alícuota que les corresponda, pudiendo ser en tierra, edificaciones o en numerario, de acuerdo a los convenios que al efecto se celebren.</a:t>
            </a:r>
          </a:p>
          <a:p>
            <a:pPr marL="0" indent="0" algn="just">
              <a:buNone/>
            </a:pP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4898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016" y="2822371"/>
            <a:ext cx="88422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</a:rPr>
              <a:t>Movilidad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9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016" y="2822371"/>
            <a:ext cx="88422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err="1" smtClean="0">
                <a:solidFill>
                  <a:schemeClr val="bg1"/>
                </a:solidFill>
              </a:rPr>
              <a:t>Movilidad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" y="109182"/>
            <a:ext cx="8995126" cy="664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480"/>
            <a:ext cx="52578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MOVILIDAD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947" y="1455821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_tradnl" sz="2000" b="1" dirty="0" smtClean="0"/>
          </a:p>
          <a:p>
            <a:pPr marL="0" indent="0" algn="just">
              <a:buNone/>
            </a:pPr>
            <a:r>
              <a:rPr lang="es-ES_tradnl" sz="2000" b="1" dirty="0" smtClean="0"/>
              <a:t>Artículo 73.</a:t>
            </a:r>
            <a:r>
              <a:rPr lang="es-ES_tradnl" sz="2000" dirty="0" smtClean="0"/>
              <a:t>“La Federación, las entidades federativas, los municipios y las Demarcaciones Territoriales deberán </a:t>
            </a:r>
            <a:r>
              <a:rPr lang="es-ES_tradnl" sz="2000" b="1" dirty="0" smtClean="0"/>
              <a:t>promover y priorizar en la población la adopción de nuevos hábitos de Movilidad urbana sustentable y</a:t>
            </a:r>
            <a:r>
              <a:rPr lang="es-ES_tradnl" sz="2000" b="1" dirty="0"/>
              <a:t> prevención de accidentes </a:t>
            </a:r>
            <a:r>
              <a:rPr lang="es-ES_tradnl" sz="2000" dirty="0"/>
              <a:t>encaminados a mejorar las condiciones en que se realizan los desplazamientos de la población, lograr una sana convivencia en las calles, respetar el desplazamiento del peatón y su preferencia, prevenir conflictos de tránsito, desestimular el uso del automóvil particular, promover el uso intensivo del transporte público y no motorizado y el reconocimiento y respeto a la siguiente jerarquía: personas con movilidad limitada y peatones, usuarios de transporte no motorizado, usuarios del servicio de trasporte público de pasajeros, prestadores del servicio de trasporte público de pasajeros, prestadores del servicio de transporte de carga y usuarios de transporte </a:t>
            </a:r>
            <a:r>
              <a:rPr lang="es-ES_tradnl" sz="2000" dirty="0" smtClean="0"/>
              <a:t>particular.” 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79616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480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/>
              <a:t>MOVILIDAD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8916" y="1357480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_tradnl" sz="2400" b="1" dirty="0" smtClean="0"/>
          </a:p>
          <a:p>
            <a:pPr marL="0" indent="0" algn="just">
              <a:buNone/>
            </a:pPr>
            <a:r>
              <a:rPr lang="es-ES_tradnl" sz="2400" b="1" dirty="0" smtClean="0"/>
              <a:t>Artículo </a:t>
            </a:r>
            <a:r>
              <a:rPr lang="es-ES_tradnl" sz="2400" b="1" dirty="0"/>
              <a:t>74. </a:t>
            </a:r>
            <a:r>
              <a:rPr lang="es-ES_tradnl" sz="2400" dirty="0"/>
              <a:t>La creación, recuperación, mantenimiento y defensa del Espacio Público para todo tipo de usos y para la Movilidad, es principio de esta Ley y una alta prioridad para los diferentes órdenes de gobierno, por lo que en los procesos de planeación urbana, programación de inversiones públicas, aprovechamiento y utilización de áreas, polígonos y predios baldíos, públicos o privados, dentro de los Centros de Población, </a:t>
            </a:r>
            <a:r>
              <a:rPr lang="es-ES_tradnl" sz="2400" b="1" dirty="0"/>
              <a:t>se deberá privilegiar el diseño, adecuación, mantenimiento y protección de espacios públicos, teniendo en cuenta siempre </a:t>
            </a:r>
            <a:r>
              <a:rPr lang="es-ES_tradnl" sz="2400" b="1" dirty="0" smtClean="0"/>
              <a:t>la </a:t>
            </a:r>
            <a:r>
              <a:rPr lang="es-ES_tradnl" sz="2400" b="1" dirty="0"/>
              <a:t>evolución de la </a:t>
            </a:r>
            <a:r>
              <a:rPr lang="es-ES_tradnl" sz="2400" b="1" dirty="0" smtClean="0"/>
              <a:t>ciudad.</a:t>
            </a:r>
          </a:p>
          <a:p>
            <a:pPr marL="0" indent="0" algn="just">
              <a:buNone/>
            </a:pPr>
            <a:r>
              <a:rPr lang="es-ES_tradnl" sz="2000" dirty="0"/>
              <a:t/>
            </a:r>
            <a:br>
              <a:rPr lang="es-ES_tradnl" sz="2000" dirty="0"/>
            </a:b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105243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947" y="1455821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r>
              <a:rPr lang="es-ES_tradnl" sz="2400" dirty="0" smtClean="0"/>
              <a:t>Los </a:t>
            </a:r>
            <a:r>
              <a:rPr lang="es-ES_tradnl" sz="2400" dirty="0"/>
              <a:t>planes o programas municipales de Desarrollo Urbano, de conurbaciones y de zonas metropolitanas definirán la dotación de Espacio Público en cantidades no menores a lo establecido por las normas oficiales mexicanas aplicables. </a:t>
            </a:r>
            <a:r>
              <a:rPr lang="es-ES_tradnl" sz="2400" b="1" dirty="0"/>
              <a:t>Privilegiarán la dotación y preservación del espacio para el tránsito de los peatones y para las bicicletas, y criterios de conectividad entre vialidades que propicien la Movilidad</a:t>
            </a:r>
            <a:r>
              <a:rPr lang="es-ES_tradnl" sz="2400" dirty="0"/>
              <a:t>; igualmente, los espacios abiertos para el deporte, los parques y las plazas de manera que cada colonia, Barrio y localidad cuente con la dotación igual o mayor a la establecida en las normas </a:t>
            </a:r>
            <a:r>
              <a:rPr lang="es-ES_tradnl" sz="2400" dirty="0" smtClean="0"/>
              <a:t>mencionadas</a:t>
            </a:r>
            <a:r>
              <a:rPr lang="es-ES_tradnl" sz="2400" dirty="0"/>
              <a:t>.</a:t>
            </a:r>
            <a:r>
              <a:rPr lang="es-ES_tradnl" sz="2000" dirty="0"/>
              <a:t/>
            </a:r>
            <a:br>
              <a:rPr lang="es-ES_tradnl" sz="2000" dirty="0"/>
            </a:b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60947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947" y="1455821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r>
              <a:rPr lang="es-ES_tradnl" sz="2400" dirty="0" smtClean="0"/>
              <a:t>Los planes o programas municipales de Desarrollo Urbano incluirán los aspectos relacionados con el </a:t>
            </a:r>
            <a:r>
              <a:rPr lang="es-ES_tradnl" sz="2400" b="1" dirty="0" smtClean="0"/>
              <a:t>uso, aprovechamiento y custodia del Espacio Público, contemplando la participación social efectiva a través de la consulta, la opinión y la deliberación con las personas y sus organizaciones e instituciones</a:t>
            </a:r>
            <a:r>
              <a:rPr lang="es-ES_tradnl" sz="2400" dirty="0" smtClean="0"/>
              <a:t>, para determinar las prioridades y los proyectos sobre Espacio Público y para dar seguimiento a la ejecución de obras, la evaluación de los programas y la operación y funcionamiento de dichos espacios y entre otras acciones, las siguientes:</a:t>
            </a:r>
          </a:p>
          <a:p>
            <a:pPr marL="0" indent="0" algn="just">
              <a:buNone/>
            </a:pPr>
            <a:r>
              <a:rPr lang="es-ES_tradnl" sz="2400" dirty="0" smtClean="0"/>
              <a:t> </a:t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53680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448" y="2465755"/>
            <a:ext cx="88422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6600" b="1" dirty="0" smtClean="0">
                <a:solidFill>
                  <a:schemeClr val="bg1"/>
                </a:solidFill>
              </a:rPr>
              <a:t>Espacio Público</a:t>
            </a:r>
            <a:endParaRPr lang="es-ES_tradn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0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568150" y="5413248"/>
            <a:ext cx="61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Nueva Ley General de Asentamientos Humanos, Ordenamiento Territorial y Desarrollo Urbano</a:t>
            </a:r>
            <a:endParaRPr lang="es-ES_tradnl" sz="1800" dirty="0">
              <a:solidFill>
                <a:schemeClr val="tx2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7635" y="1207850"/>
            <a:ext cx="6629821" cy="341632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¿CÓMO INSTRUMENTAR EL DERECHO A LA CIUDAD?</a:t>
            </a:r>
          </a:p>
        </p:txBody>
      </p:sp>
    </p:spTree>
    <p:extLst>
      <p:ext uri="{BB962C8B-B14F-4D97-AF65-F5344CB8AC3E}">
        <p14:creationId xmlns:p14="http://schemas.microsoft.com/office/powerpoint/2010/main" val="170542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7" y="312821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ESPACIO PÚBLICO</a:t>
            </a:r>
            <a:br>
              <a:rPr lang="en-US" sz="3600" b="1" dirty="0" smtClean="0"/>
            </a:br>
            <a:r>
              <a:rPr lang="es-ES_tradnl" sz="2800" b="1" dirty="0" smtClean="0"/>
              <a:t> Artículo 74.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0947" y="1455821"/>
            <a:ext cx="82296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_tradnl" sz="2400" dirty="0" smtClean="0"/>
          </a:p>
          <a:p>
            <a:pPr marL="514350" indent="-514350" algn="just">
              <a:buAutoNum type="romanUcPeriod"/>
            </a:pPr>
            <a:r>
              <a:rPr lang="es-ES_tradnl" sz="2400" dirty="0" smtClean="0"/>
              <a:t>Establecer </a:t>
            </a:r>
            <a:r>
              <a:rPr lang="es-ES_tradnl" sz="2400" dirty="0"/>
              <a:t>las medidas para la </a:t>
            </a:r>
            <a:r>
              <a:rPr lang="es-ES_tradnl" sz="2400" b="1" dirty="0"/>
              <a:t>identificación y mejor localización de los espacios públicos</a:t>
            </a:r>
            <a:r>
              <a:rPr lang="es-ES_tradnl" sz="2400" dirty="0"/>
              <a:t> </a:t>
            </a:r>
            <a:r>
              <a:rPr lang="es-ES_tradnl" sz="2400" b="1" dirty="0"/>
              <a:t>con relación a la función que tendrán y a la ubicación de los beneficiarios, </a:t>
            </a:r>
            <a:r>
              <a:rPr lang="es-ES_tradnl" sz="2400" dirty="0"/>
              <a:t>atendiendo las normas nacionales en la </a:t>
            </a:r>
            <a:r>
              <a:rPr lang="es-ES_tradnl" sz="2400" dirty="0" smtClean="0"/>
              <a:t>materia;</a:t>
            </a:r>
          </a:p>
          <a:p>
            <a:pPr marL="514350" indent="-514350" algn="just">
              <a:buAutoNum type="romanUcPeriod"/>
            </a:pPr>
            <a:r>
              <a:rPr lang="es-ES_tradnl" sz="2400" b="1" dirty="0" smtClean="0"/>
              <a:t>Crear </a:t>
            </a:r>
            <a:r>
              <a:rPr lang="es-ES_tradnl" sz="2400" b="1" dirty="0"/>
              <a:t>y defender el Espacio Público</a:t>
            </a:r>
            <a:r>
              <a:rPr lang="es-ES_tradnl" sz="2400" dirty="0"/>
              <a:t>, la calidad de su entorno y las alternativas para su </a:t>
            </a:r>
            <a:r>
              <a:rPr lang="es-ES_tradnl" sz="2400" dirty="0" smtClean="0"/>
              <a:t>expansión;</a:t>
            </a:r>
          </a:p>
          <a:p>
            <a:pPr marL="514350" indent="-514350" algn="just">
              <a:buAutoNum type="romanUcPeriod"/>
            </a:pPr>
            <a:r>
              <a:rPr lang="es-ES_tradnl" sz="2400" dirty="0" smtClean="0"/>
              <a:t>Definir </a:t>
            </a:r>
            <a:r>
              <a:rPr lang="es-ES_tradnl" sz="2400" dirty="0"/>
              <a:t>las características del Espacio Público y el trazo de la red vial de manera que ésta </a:t>
            </a:r>
            <a:r>
              <a:rPr lang="es-ES_tradnl" sz="2400" b="1" dirty="0"/>
              <a:t>garantice la conectividad adecuada para la Movilidad</a:t>
            </a:r>
            <a:r>
              <a:rPr lang="es-ES_tradnl" sz="2400" dirty="0"/>
              <a:t> y su adaptación a diferentes densidades en el </a:t>
            </a:r>
            <a:r>
              <a:rPr lang="es-ES_tradnl" sz="2400" dirty="0" smtClean="0"/>
              <a:t>tiempo;</a:t>
            </a:r>
          </a:p>
          <a:p>
            <a:pPr marL="0" indent="0" algn="just">
              <a:buNone/>
            </a:pP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96808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16242"/>
            <a:ext cx="8229600" cy="4525963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romanUcPeriod" startAt="4"/>
            </a:pPr>
            <a:r>
              <a:rPr lang="es-ES_tradnl" sz="2400" b="1" dirty="0" smtClean="0"/>
              <a:t>Definir </a:t>
            </a:r>
            <a:r>
              <a:rPr lang="es-ES_tradnl" sz="2400" b="1" dirty="0"/>
              <a:t>la mejor localización y dimensiones de los equipamientos colectivos de interés público o social en cada Barrio</a:t>
            </a:r>
            <a:r>
              <a:rPr lang="es-ES_tradnl" sz="2400" dirty="0"/>
              <a:t> con relación a la función que tendrán y a la ubicación de los beneficiarios, como centros docentes y de salud, Espacios Públicos para la recreación, el deporte y zonas verdes destinados a parques, plazas, jardines o zonas de esparcimiento, respetando las normas y lineamientos vigentes, </a:t>
            </a:r>
            <a:r>
              <a:rPr lang="es-ES_tradnl" sz="2400" dirty="0" smtClean="0"/>
              <a:t>y</a:t>
            </a:r>
            <a:endParaRPr lang="es-ES_tradnl" sz="2400" dirty="0"/>
          </a:p>
          <a:p>
            <a:pPr marL="514350" indent="-514350" algn="just">
              <a:buFont typeface="+mj-lt"/>
              <a:buAutoNum type="romanUcPeriod" startAt="4"/>
            </a:pPr>
            <a:r>
              <a:rPr lang="es-ES_tradnl" sz="2400" b="1" dirty="0" smtClean="0"/>
              <a:t>Establecer </a:t>
            </a:r>
            <a:r>
              <a:rPr lang="es-ES_tradnl" sz="2400" b="1" dirty="0"/>
              <a:t>los instrumentos</a:t>
            </a:r>
            <a:r>
              <a:rPr lang="es-ES_tradnl" sz="2400" dirty="0"/>
              <a:t> bajo los cuales se podrá autorizar la ocupación del espacio público, que únicamente podrá ser de carácter temporal y uso definido</a:t>
            </a:r>
            <a:r>
              <a:rPr lang="es-ES_tradnl" sz="2400" dirty="0" smtClean="0"/>
              <a:t>.</a:t>
            </a:r>
          </a:p>
          <a:p>
            <a:pPr marL="0" indent="0" algn="just">
              <a:buNone/>
            </a:pP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sz="2400" dirty="0"/>
              <a:t> </a:t>
            </a: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20817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448" y="2465755"/>
            <a:ext cx="88422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6600" b="1" dirty="0" smtClean="0">
                <a:solidFill>
                  <a:schemeClr val="bg1"/>
                </a:solidFill>
              </a:rPr>
              <a:t>Resiliencia</a:t>
            </a:r>
            <a:endParaRPr lang="es-ES_tradn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473242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/>
              <a:t>RESILIENCIA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4694" y="2069432"/>
            <a:ext cx="8414086" cy="407277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 smtClean="0"/>
              <a:t>Artículo 64. </a:t>
            </a:r>
            <a:r>
              <a:rPr lang="es-ES_tradnl" sz="2400" dirty="0" smtClean="0"/>
              <a:t>La legislación local establecerá </a:t>
            </a:r>
            <a:r>
              <a:rPr lang="es-ES_tradnl" sz="2400" b="1" dirty="0" smtClean="0"/>
              <a:t>estrategias de Gestión Integral de Riesgos</a:t>
            </a:r>
            <a:r>
              <a:rPr lang="es-ES_tradnl" sz="2400" dirty="0" smtClean="0"/>
              <a:t>, incluyendo acciones de prevención y, en su caso, de reubicación de Asentamientos Humanos, así como acciones reactivas tales como previsiones financieras y operativas para la recuperación. En general, deberán promover medidas que permitan a las ciudades incrementar su Resiliencia.</a:t>
            </a:r>
            <a:br>
              <a:rPr lang="es-ES_tradnl" sz="2400" dirty="0" smtClean="0"/>
            </a:br>
            <a:r>
              <a:rPr lang="es-ES_tradnl" sz="2400" dirty="0" smtClean="0"/>
              <a:t> </a:t>
            </a:r>
            <a:br>
              <a:rPr lang="es-ES_tradnl" sz="2400" dirty="0" smtClean="0"/>
            </a:b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135969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473242"/>
            <a:ext cx="5257800" cy="1143000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/>
              <a:t>RESILIENCIA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4694" y="1616242"/>
            <a:ext cx="8414086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000" b="1" dirty="0" smtClean="0"/>
              <a:t>Artículo 68. Es obligación de las autoridades federales, estatales o municipales </a:t>
            </a:r>
            <a:r>
              <a:rPr lang="es-ES_tradnl" sz="2000" dirty="0" smtClean="0"/>
              <a:t>asegurarse, previamente a la expedición de las autorizaciones para el uso, edificación o aprovechamiento urbano o habitacional, cambio de uso del suelo o impactos ambientales del cumplimiento de las leyes estatales y federales en materia de prevención de riesgos en los Asentamientos Humanos.</a:t>
            </a:r>
          </a:p>
          <a:p>
            <a:pPr marL="0" indent="0" algn="just">
              <a:buNone/>
            </a:pPr>
            <a:r>
              <a:rPr lang="es-ES_tradnl" sz="2000" b="1" dirty="0" smtClean="0"/>
              <a:t>La legislación estatal contendrá las normas </a:t>
            </a:r>
            <a:r>
              <a:rPr lang="es-ES_tradnl" sz="2000" dirty="0" smtClean="0"/>
              <a:t>a fin de garantizar la seguridad y protección de la población y sus bienes por contingencias y riesgos en los Asentamientos Humanos.</a:t>
            </a:r>
          </a:p>
          <a:p>
            <a:pPr marL="0" indent="0" algn="just">
              <a:buNone/>
            </a:pPr>
            <a:r>
              <a:rPr lang="es-ES_tradnl" sz="2000" dirty="0" smtClean="0"/>
              <a:t> Todas las acciones que impliquen la expansión del área urbana, para el fraccionamiento de terrenos o conjuntos habitacionales, para la subdivisión o parcelación de la tierra, para el cambio de Usos del suelo o en autorizaciones de impacto ambiental, las autoridades federales, estatales o municipales deberán asegurarse que no se ocupen áreas de alto riesgo, sin que se tomen las medidas de prevención correspondientes.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921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448" y="1953691"/>
            <a:ext cx="8842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</a:rPr>
              <a:t>INSTRUMENTOS DE FINANCIAMIENTO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791895"/>
              </p:ext>
            </p:extLst>
          </p:nvPr>
        </p:nvGraphicFramePr>
        <p:xfrm>
          <a:off x="136635" y="304800"/>
          <a:ext cx="8891752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846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60" y="215474"/>
            <a:ext cx="6672072" cy="6343371"/>
          </a:xfrm>
        </p:spPr>
      </p:pic>
    </p:spTree>
    <p:extLst>
      <p:ext uri="{BB962C8B-B14F-4D97-AF65-F5344CB8AC3E}">
        <p14:creationId xmlns:p14="http://schemas.microsoft.com/office/powerpoint/2010/main" val="12830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25296"/>
            <a:ext cx="8229600" cy="491690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200" b="1" dirty="0" smtClean="0"/>
              <a:t>Artículo 88. </a:t>
            </a:r>
            <a:r>
              <a:rPr lang="es-ES_tradnl" sz="2200" dirty="0" smtClean="0"/>
              <a:t>En términos de las leyes locales y federales aplicables, y sin perjuicio de lo previsto por la fracción IV del artículo 115 de la Constitución Política de los Estados Unidos Mexicanos, corresponderá a las autoridades de los distintos órdenes de gobierno la aplicación de </a:t>
            </a:r>
            <a:r>
              <a:rPr lang="es-ES_tradnl" sz="2200" b="1" u="sng" dirty="0" smtClean="0">
                <a:solidFill>
                  <a:srgbClr val="C00000"/>
                </a:solidFill>
              </a:rPr>
              <a:t>mecanismos financieros y fiscales que permitan que los costos de la ejecución o introducción de infraestructura primaria, servicios básicos, otras obras y acciones de interés público urbano se carguen de manera preferente a los que se benefician directamente de los mismos. Así como aquellos que desincentiven la existencia de predios vacantes y subutilizados que tengan cobertura de infraestructura y servicios. </a:t>
            </a:r>
            <a:r>
              <a:rPr lang="es-ES_tradnl" sz="2200" dirty="0" smtClean="0"/>
              <a:t>Para dicho efecto, realizará la valuación de los predios antes de la ejecución o introducción de las infraestructuras, para calcular los incrementos del valor del suelo sujetos a imposición fiscal.</a:t>
            </a:r>
          </a:p>
          <a:p>
            <a:pPr marL="0" indent="0" algn="just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sz="2400" dirty="0"/>
              <a:t> </a:t>
            </a: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5340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9456" y="1078992"/>
            <a:ext cx="8604504" cy="50632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 smtClean="0"/>
              <a:t>Artículo 89. </a:t>
            </a:r>
            <a:r>
              <a:rPr lang="es-ES_tradnl" sz="2400" dirty="0" smtClean="0"/>
              <a:t>Los mecanismos a que alude el artículo anterior atenderán a las prioridades que establece la Estrategia Nacional y los planes y programas de Desarrollo Urbano aplicables, y podrán dirigirse a:</a:t>
            </a:r>
          </a:p>
          <a:p>
            <a:pPr marL="0" indent="0" algn="just">
              <a:buNone/>
            </a:pPr>
            <a:r>
              <a:rPr lang="es-ES_tradnl" sz="2200" dirty="0" smtClean="0"/>
              <a:t>I. Apoyar el desarrollo de acciones, obras, servicios públicos, </a:t>
            </a:r>
            <a:r>
              <a:rPr lang="es-ES_tradnl" sz="2200" b="1" u="sng" dirty="0" smtClean="0">
                <a:solidFill>
                  <a:srgbClr val="C00000"/>
                </a:solidFill>
              </a:rPr>
              <a:t>proyectos intermunicipales y de Movilidad urbana sustentable</a:t>
            </a:r>
            <a:r>
              <a:rPr lang="es-ES_tradnl" sz="2200" dirty="0" smtClean="0"/>
              <a:t>;</a:t>
            </a:r>
          </a:p>
          <a:p>
            <a:pPr marL="0" indent="0" algn="just">
              <a:buNone/>
            </a:pPr>
            <a:r>
              <a:rPr lang="es-ES_tradnl" sz="2200" dirty="0" smtClean="0"/>
              <a:t>II. Apoyar o complementar a los municipios o a los organismos o asociaciones intermunicipales, mediante el financiamiento correspondiente, el desarrollo de acciones, obras, servicios públicos o proyectos en las </a:t>
            </a:r>
            <a:r>
              <a:rPr lang="es-ES_tradnl" sz="2200" b="1" u="sng" dirty="0" smtClean="0">
                <a:solidFill>
                  <a:srgbClr val="C00000"/>
                </a:solidFill>
              </a:rPr>
              <a:t>materias de interés para el desarrollo de las zonas metropolitanas o conurbaciones </a:t>
            </a:r>
            <a:r>
              <a:rPr lang="es-ES_tradnl" sz="2200" dirty="0" smtClean="0"/>
              <a:t>definidas en esta Ley, así como de los </a:t>
            </a:r>
            <a:r>
              <a:rPr lang="es-ES_tradnl" sz="2200" b="1" u="sng" dirty="0" smtClean="0">
                <a:solidFill>
                  <a:srgbClr val="C00000"/>
                </a:solidFill>
              </a:rPr>
              <a:t>proyectos, información, investigación, consultoría, capacitación, divulgación y asistencia técnica</a:t>
            </a:r>
            <a:r>
              <a:rPr lang="es-ES_tradnl" sz="2200" dirty="0" smtClean="0"/>
              <a:t> necesarios de acuerdo a lo establecido en esta Ley, </a:t>
            </a:r>
          </a:p>
          <a:p>
            <a:pPr marL="0" indent="0" algn="just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sz="2400" dirty="0"/>
              <a:t> </a:t>
            </a: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8246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8944787"/>
              </p:ext>
            </p:extLst>
          </p:nvPr>
        </p:nvGraphicFramePr>
        <p:xfrm>
          <a:off x="126394" y="78828"/>
          <a:ext cx="8765627" cy="6779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7624" y="2734059"/>
            <a:ext cx="3074276" cy="1143000"/>
          </a:xfrm>
        </p:spPr>
        <p:txBody>
          <a:bodyPr>
            <a:normAutofit fontScale="90000"/>
          </a:bodyPr>
          <a:lstStyle/>
          <a:p>
            <a:r>
              <a:rPr lang="es-ES_tradnl" b="1" dirty="0" smtClean="0"/>
              <a:t>PRINCIPIOS</a:t>
            </a:r>
            <a:br>
              <a:rPr lang="es-ES_tradnl" b="1" dirty="0" smtClean="0"/>
            </a:br>
            <a:r>
              <a:rPr lang="es-ES_tradnl" b="1" dirty="0" smtClean="0"/>
              <a:t>Articulo 4°</a:t>
            </a:r>
            <a:endParaRPr lang="es-ES_tradnl" b="1" dirty="0"/>
          </a:p>
        </p:txBody>
      </p:sp>
    </p:spTree>
    <p:extLst>
      <p:ext uri="{BB962C8B-B14F-4D97-AF65-F5344CB8AC3E}">
        <p14:creationId xmlns:p14="http://schemas.microsoft.com/office/powerpoint/2010/main" val="83298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8CEC88-C023-8D4F-8A60-371205E5F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328CEC88-C023-8D4F-8A60-371205E5F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328CEC88-C023-8D4F-8A60-371205E5F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C78349-F900-C649-8DC6-AF6EFD332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11C78349-F900-C649-8DC6-AF6EFD332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11C78349-F900-C649-8DC6-AF6EFD332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D94565-CE35-5D4D-9288-2CF47A4C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3ED94565-CE35-5D4D-9288-2CF47A4C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3ED94565-CE35-5D4D-9288-2CF47A4C9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FF08530-C4EC-414E-8E3E-724119316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DFF08530-C4EC-414E-8E3E-724119316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DFF08530-C4EC-414E-8E3E-7241193167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C3D37C-2856-7941-B6A9-70B28DAF8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03C3D37C-2856-7941-B6A9-70B28DAF8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03C3D37C-2856-7941-B6A9-70B28DAF8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EF9B21-AF7A-8640-81DA-758F71246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F1EF9B21-AF7A-8640-81DA-758F71246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F1EF9B21-AF7A-8640-81DA-758F71246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62CD24-17FB-3842-968A-CE3ECEA70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BF62CD24-17FB-3842-968A-CE3ECEA70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BF62CD24-17FB-3842-968A-CE3ECEA707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BE7169-476E-0042-BD75-CD306E68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F6BE7169-476E-0042-BD75-CD306E68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F6BE7169-476E-0042-BD75-CD306E68C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5D21D0-87E4-2E44-92A6-F7BA15521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AB5D21D0-87E4-2E44-92A6-F7BA15521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AB5D21D0-87E4-2E44-92A6-F7BA15521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5879B4-08F6-6148-B035-94CFC7157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C95879B4-08F6-6148-B035-94CFC7157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C95879B4-08F6-6148-B035-94CFC7157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340839-EDF3-8644-BF40-63AF5874B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61340839-EDF3-8644-BF40-63AF5874B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61340839-EDF3-8644-BF40-63AF5874B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052324-98C8-5D46-A2F9-0341DD85F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B4052324-98C8-5D46-A2F9-0341DD85F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B4052324-98C8-5D46-A2F9-0341DD85F5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473AE1-B2B1-934F-8368-A1D8E27FF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33473AE1-B2B1-934F-8368-A1D8E27FF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33473AE1-B2B1-934F-8368-A1D8E27FF1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12179B-E637-1249-919F-998165913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5D12179B-E637-1249-919F-998165913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5D12179B-E637-1249-919F-9981659133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3E5B8F-1A30-554A-9D69-50F9EBEF0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363E5B8F-1A30-554A-9D69-50F9EBEF0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363E5B8F-1A30-554A-9D69-50F9EBEF0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538D2F-5C30-0345-827B-DF1A6D2E3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D7538D2F-5C30-0345-827B-DF1A6D2E3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D7538D2F-5C30-0345-827B-DF1A6D2E3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1630E4-1665-2643-9C89-ED77F873B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2E1630E4-1665-2643-9C89-ED77F873B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2E1630E4-1665-2643-9C89-ED77F873B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4F19BA-B3DD-044C-8FA6-A9DF1F9B1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">
                                            <p:graphicEl>
                                              <a:dgm id="{7F4F19BA-B3DD-044C-8FA6-A9DF1F9B1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">
                                            <p:graphicEl>
                                              <a:dgm id="{7F4F19BA-B3DD-044C-8FA6-A9DF1F9B16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E65B23-6A83-4F4F-9D23-A6F5F256D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A0E65B23-6A83-4F4F-9D23-A6F5F256D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">
                                            <p:graphicEl>
                                              <a:dgm id="{A0E65B23-6A83-4F4F-9D23-A6F5F256D0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FD221C-6EF3-B143-8528-030FAAFA07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EEFD221C-6EF3-B143-8528-030FAAFA07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">
                                            <p:graphicEl>
                                              <a:dgm id="{EEFD221C-6EF3-B143-8528-030FAAFA07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9456" y="1581912"/>
            <a:ext cx="8604504" cy="45602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_tradnl" sz="2200" dirty="0" smtClean="0"/>
              <a:t>III</a:t>
            </a:r>
            <a:r>
              <a:rPr lang="es-ES_tradnl" sz="2200" dirty="0"/>
              <a:t>. </a:t>
            </a:r>
            <a:r>
              <a:rPr lang="es-ES_tradnl" sz="2200" b="1" u="sng" dirty="0">
                <a:solidFill>
                  <a:srgbClr val="C00000"/>
                </a:solidFill>
              </a:rPr>
              <a:t>Apoyar y desarrollar programas de adquisición, habilitación y venta de suelo para lograr zonas metropolitanas o conurbaciones más organizadas y compactas, </a:t>
            </a:r>
            <a:r>
              <a:rPr lang="es-ES_tradnl" sz="2200" dirty="0"/>
              <a:t>y para atender las distintas necesidades del Desarrollo Urbano, de acuerdo con lo establecido para ello en esta Ley y bajo la normatividad vigente para los fondos públicos.</a:t>
            </a:r>
          </a:p>
          <a:p>
            <a:pPr marL="0" indent="0" algn="just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sz="2400" dirty="0"/>
              <a:t> </a:t>
            </a: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5760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0"/>
            <a:ext cx="8677656" cy="6464808"/>
          </a:xfrm>
        </p:spPr>
      </p:pic>
    </p:spTree>
    <p:extLst>
      <p:ext uri="{BB962C8B-B14F-4D97-AF65-F5344CB8AC3E}">
        <p14:creationId xmlns:p14="http://schemas.microsoft.com/office/powerpoint/2010/main" val="138459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PROGRAMAS TERRITORIALES OPERATIVOS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98807" y="1582072"/>
            <a:ext cx="8245642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_tradnl" sz="2800" b="1" dirty="0"/>
          </a:p>
          <a:p>
            <a:pPr marL="0" indent="0" algn="just">
              <a:buNone/>
            </a:pPr>
            <a:r>
              <a:rPr lang="es-ES_tradnl" sz="2800" b="1" dirty="0" smtClean="0"/>
              <a:t>Artículo 90. </a:t>
            </a:r>
            <a:r>
              <a:rPr lang="es-ES_tradnl" sz="2800" dirty="0" smtClean="0"/>
              <a:t>Los programas territoriales operativos tienen como </a:t>
            </a:r>
            <a:r>
              <a:rPr lang="es-ES_tradnl" sz="2800" b="1" dirty="0" smtClean="0"/>
              <a:t>ámbito espacial un municipio, varios municipios interrelacionados, un sistema urbano rural funcional, o la agrupación de varios Sistemas Urbano Rurales</a:t>
            </a:r>
            <a:r>
              <a:rPr lang="es-ES_tradnl" sz="2800" dirty="0" smtClean="0"/>
              <a:t>.</a:t>
            </a:r>
          </a:p>
          <a:p>
            <a:pPr marL="0" indent="0" algn="just">
              <a:buNone/>
            </a:pPr>
            <a:endParaRPr lang="es-ES_tradnl" sz="2800" dirty="0" smtClean="0"/>
          </a:p>
          <a:p>
            <a:pPr marL="0" indent="0" algn="just">
              <a:buNone/>
            </a:pPr>
            <a:r>
              <a:rPr lang="es-ES_tradnl" sz="2800" b="1" dirty="0" smtClean="0"/>
              <a:t>Artículo </a:t>
            </a:r>
            <a:r>
              <a:rPr lang="es-ES_tradnl" sz="2800" b="1" dirty="0"/>
              <a:t>91. </a:t>
            </a:r>
            <a:r>
              <a:rPr lang="es-ES_tradnl" sz="2800" dirty="0"/>
              <a:t>Los propósitos fundamentales de estos programas son:</a:t>
            </a:r>
          </a:p>
          <a:p>
            <a:pPr marL="0" indent="0" algn="just">
              <a:buNone/>
            </a:pP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71703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PROGRAMAS TERRITORIALES OPERATIVOS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673352"/>
            <a:ext cx="8245642" cy="46791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800" dirty="0"/>
              <a:t>I. Impulsar en un territorio común determinado, estrategias intersectoriales integradas de ordenamiento territorial o Desarrollo Urbano, en situaciones que requieren de acciones prioritarias y/o urgentes;</a:t>
            </a:r>
          </a:p>
          <a:p>
            <a:pPr marL="0" indent="0" algn="just">
              <a:buNone/>
            </a:pPr>
            <a:r>
              <a:rPr lang="es-ES_tradnl" sz="2800" dirty="0"/>
              <a:t>II. Plantear </a:t>
            </a:r>
            <a:r>
              <a:rPr lang="es-ES_tradnl" sz="2800" b="1" dirty="0"/>
              <a:t>secuencias eficaces de acción en el tiempo y de ubicación en el territorio</a:t>
            </a:r>
            <a:r>
              <a:rPr lang="es-ES_tradnl" sz="2800" dirty="0"/>
              <a:t>, que incluyan programas y proyectos estratégicos, y un esquema efectivo de financiamiento</a:t>
            </a:r>
            <a:r>
              <a:rPr lang="es-ES_tradnl" sz="2800" dirty="0" smtClean="0"/>
              <a:t>;</a:t>
            </a:r>
          </a:p>
          <a:p>
            <a:pPr marL="0" indent="0" algn="just">
              <a:buNone/>
            </a:pPr>
            <a:r>
              <a:rPr lang="es-ES_tradnl" sz="2800" dirty="0"/>
              <a:t/>
            </a:r>
            <a:br>
              <a:rPr lang="es-ES_tradnl" sz="2800" dirty="0"/>
            </a:br>
            <a:endParaRPr lang="es-ES_tradnl" sz="2800" dirty="0"/>
          </a:p>
          <a:p>
            <a:pPr marL="0" indent="0" algn="just">
              <a:buNone/>
            </a:pP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43793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/>
              <a:t>PROGRAMAS TERRITORIALES OPERATIVOS</a:t>
            </a: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463040"/>
            <a:ext cx="8245642" cy="46791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800" dirty="0"/>
              <a:t>III. Dar un seguimiento, evaluación y retroalimentación efectivos a estos programas y proyectos.</a:t>
            </a:r>
          </a:p>
          <a:p>
            <a:pPr marL="0" indent="0" algn="just">
              <a:buNone/>
            </a:pPr>
            <a:r>
              <a:rPr lang="es-ES_tradnl" sz="2800" dirty="0"/>
              <a:t>Estos programas que serán formulados por la Secretaría, en coordinación con otras dependencias y entidades de la Administración Pública Federal, así como con las autoridades de las entidades federativas y de los municipios correspondientes al territorio determinado, serán la guía para la concentración de acciones e inversiones intersectoriales de los tres órdenes de </a:t>
            </a:r>
            <a:r>
              <a:rPr lang="es-ES_tradnl" sz="2800" dirty="0" smtClean="0"/>
              <a:t>gobierno.</a:t>
            </a:r>
            <a:r>
              <a:rPr lang="es-ES_tradnl" sz="2800" dirty="0"/>
              <a:t/>
            </a:r>
            <a:br>
              <a:rPr lang="es-ES_tradnl" sz="2800" dirty="0"/>
            </a:br>
            <a:endParaRPr lang="es-ES_tradnl" sz="2800" dirty="0"/>
          </a:p>
          <a:p>
            <a:pPr marL="0" indent="0" algn="just">
              <a:buNone/>
            </a:pP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8181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825814"/>
            <a:ext cx="8229600" cy="1855914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DEMOCRATIZACIÓN DEL DESARROLLO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9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825814"/>
            <a:ext cx="8229600" cy="1855914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DEMOCRATIZACIÓN DEL DESARROLLO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4" y="0"/>
            <a:ext cx="9095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62364"/>
              </p:ext>
            </p:extLst>
          </p:nvPr>
        </p:nvGraphicFramePr>
        <p:xfrm>
          <a:off x="189186" y="94592"/>
          <a:ext cx="8839200" cy="6674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6509982" y="838074"/>
            <a:ext cx="25571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5400" dirty="0" smtClean="0"/>
              <a:t>Artículo </a:t>
            </a:r>
          </a:p>
          <a:p>
            <a:pPr algn="ctr"/>
            <a:r>
              <a:rPr lang="es-MX" sz="5400" dirty="0" smtClean="0"/>
              <a:t>20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val="203491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9A4673-5BCC-AF4B-8741-19DB71839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8A9A4673-5BCC-AF4B-8741-19DB71839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8A9A4673-5BCC-AF4B-8741-19DB71839F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5DCC3C-66F8-6F4A-A45D-D25157EE8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D25DCC3C-66F8-6F4A-A45D-D25157EE8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25DCC3C-66F8-6F4A-A45D-D25157EE8C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46FDC4B-681B-C74B-A56A-E91CE3FC0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B46FDC4B-681B-C74B-A56A-E91CE3FC0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B46FDC4B-681B-C74B-A56A-E91CE3FC0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A55B33-3055-CF41-8D66-80861803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98A55B33-3055-CF41-8D66-80861803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98A55B33-3055-CF41-8D66-80861803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0BA89EF-2CEE-5045-91F4-E6EA53138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0BA89EF-2CEE-5045-91F4-E6EA53138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0BA89EF-2CEE-5045-91F4-E6EA53138A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737674-E702-8348-85C3-9FA4E394C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D737674-E702-8348-85C3-9FA4E394C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D737674-E702-8348-85C3-9FA4E394C7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2A7138-E1F5-B54F-8833-7B964EFDD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32A7138-E1F5-B54F-8833-7B964EFDD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A32A7138-E1F5-B54F-8833-7B964EFDD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FB1E226-459C-AA48-A993-57E100046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BFB1E226-459C-AA48-A993-57E100046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BFB1E226-459C-AA48-A993-57E100046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2B614E-DDCC-DB49-925F-4409D44E7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7F2B614E-DDCC-DB49-925F-4409D44E7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7F2B614E-DDCC-DB49-925F-4409D44E77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DA79FA9-C0E4-4440-8C89-714478E6C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3DA79FA9-C0E4-4440-8C89-714478E6C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3DA79FA9-C0E4-4440-8C89-714478E6CF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39D776-4D19-294D-B85B-55B1A5E12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D339D776-4D19-294D-B85B-55B1A5E12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D339D776-4D19-294D-B85B-55B1A5E12F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9C9235-2302-E240-9FEA-014190FEB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999C9235-2302-E240-9FEA-014190FEB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999C9235-2302-E240-9FEA-014190FEB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A91854-218C-2C48-A05E-17315C163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95A91854-218C-2C48-A05E-17315C163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95A91854-218C-2C48-A05E-17315C163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491917-CB3D-2E45-9A30-E814F1926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05491917-CB3D-2E45-9A30-E814F1926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05491917-CB3D-2E45-9A30-E814F1926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AEEEA6B-39FC-2E46-B74B-97A9AD944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AAEEEA6B-39FC-2E46-B74B-97A9AD944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AAEEEA6B-39FC-2E46-B74B-97A9AD9443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D5B9B77-D456-B647-BDAF-7EA3661F7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6D5B9B77-D456-B647-BDAF-7EA3661F7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6D5B9B77-D456-B647-BDAF-7EA3661F79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B9ED1F-E191-3647-9516-B9E635036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A1B9ED1F-E191-3647-9516-B9E635036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A1B9ED1F-E191-3647-9516-B9E635036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30B22F-0F9E-F141-B713-4213429AE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E030B22F-0F9E-F141-B713-4213429AE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E030B22F-0F9E-F141-B713-4213429AEF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F64BEA-1D2C-BE4B-A6A9-C8938C253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A0F64BEA-1D2C-BE4B-A6A9-C8938C253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A0F64BEA-1D2C-BE4B-A6A9-C8938C2536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A6D528-6CF2-FE4E-92E4-2D4729095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BEA6D528-6CF2-FE4E-92E4-2D4729095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BEA6D528-6CF2-FE4E-92E4-2D4729095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DEA6A2-77A2-3742-8D9F-88E7FED11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ACDEA6A2-77A2-3742-8D9F-88E7FED11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ACDEA6A2-77A2-3742-8D9F-88E7FED11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3CBFAC1-CD81-AB4D-AF8D-32F6887D6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graphicEl>
                                              <a:dgm id="{13CBFAC1-CD81-AB4D-AF8D-32F6887D6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13CBFAC1-CD81-AB4D-AF8D-32F6887D6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87CAC2-DBDD-794D-AD54-E9DF64B4F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">
                                            <p:graphicEl>
                                              <a:dgm id="{A887CAC2-DBDD-794D-AD54-E9DF64B4F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">
                                            <p:graphicEl>
                                              <a:dgm id="{A887CAC2-DBDD-794D-AD54-E9DF64B4F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789CFF-CD41-3247-BEE6-24487F81F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F789CFF-CD41-3247-BEE6-24487F81F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F789CFF-CD41-3247-BEE6-24487F81F5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373804-9D18-F14E-B48D-86E44C0F8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A9373804-9D18-F14E-B48D-86E44C0F8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A9373804-9D18-F14E-B48D-86E44C0F8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260740-3468-DD46-A180-06E794AFB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graphicEl>
                                              <a:dgm id="{48260740-3468-DD46-A180-06E794AFB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graphicEl>
                                              <a:dgm id="{48260740-3468-DD46-A180-06E794AFB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04BE1E-2897-A04D-862C-8866EC3C4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9504BE1E-2897-A04D-862C-8866EC3C4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">
                                            <p:graphicEl>
                                              <a:dgm id="{9504BE1E-2897-A04D-862C-8866EC3C43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¿QUIÉN DEBE INTEGRAR LOS CONSEJOS?</a:t>
            </a:r>
            <a:endParaRPr lang="en-US" b="1" dirty="0"/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003357257"/>
              </p:ext>
            </p:extLst>
          </p:nvPr>
        </p:nvGraphicFramePr>
        <p:xfrm>
          <a:off x="138223" y="-36058"/>
          <a:ext cx="8910084" cy="5561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804547223"/>
              </p:ext>
            </p:extLst>
          </p:nvPr>
        </p:nvGraphicFramePr>
        <p:xfrm>
          <a:off x="138223" y="2137588"/>
          <a:ext cx="9005777" cy="567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86940" y="4637349"/>
            <a:ext cx="2360428" cy="7343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68" y="1954509"/>
            <a:ext cx="1636775" cy="16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0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448" y="1953691"/>
            <a:ext cx="8842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PARTICIPACIÓN CIUDADANA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2568150" y="5413248"/>
            <a:ext cx="61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r">
              <a:buNone/>
            </a:pPr>
            <a:r>
              <a:rPr lang="es-ES_tradnl" sz="1800" dirty="0" smtClean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Nueva Ley General de Asentamientos Humanos, Ordenamiento Territorial y Desarrollo Urbano</a:t>
            </a:r>
            <a:endParaRPr lang="es-ES_tradnl" sz="1800" dirty="0">
              <a:solidFill>
                <a:schemeClr val="tx2">
                  <a:lumMod val="75000"/>
                </a:schemeClr>
              </a:solidFill>
              <a:latin typeface="Corbel" charset="0"/>
              <a:ea typeface="Corbel" charset="0"/>
              <a:cs typeface="Corbel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7635" y="1835647"/>
            <a:ext cx="7932090" cy="310854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orbel" charset="0"/>
                <a:ea typeface="Corbel" charset="0"/>
                <a:cs typeface="Corbel" charset="0"/>
              </a:rPr>
              <a:t>ARTÍCULO 5° TODA POLÍTICA PÚBLICA DE ORDENAMIENTO TERRITORIAL, DESARROLLO URBANO Y PLANEACIÓN URBANA Y COORDINACIÓN METROPOLITANA DEBERÁ OBSERVAR LOS PRINICIPIOS SEÑALADOS EN EL ARTÍCULO ANTERIOR, SIN IMPORTAR EL ORDEN DE GOBIERNO DE DONDE EMANA. </a:t>
            </a:r>
          </a:p>
        </p:txBody>
      </p:sp>
    </p:spTree>
    <p:extLst>
      <p:ext uri="{BB962C8B-B14F-4D97-AF65-F5344CB8AC3E}">
        <p14:creationId xmlns:p14="http://schemas.microsoft.com/office/powerpoint/2010/main" val="118771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INSTRUMENTOS DE PARTICIPACIÓN DEMOCRÁTICA Y </a:t>
            </a:r>
            <a:r>
              <a:rPr lang="en-US" sz="3200" b="1" dirty="0" smtClean="0"/>
              <a:t>TRANSPARENCIA</a:t>
            </a:r>
            <a:br>
              <a:rPr lang="en-US" sz="3200" b="1" dirty="0" smtClean="0"/>
            </a:br>
            <a:r>
              <a:rPr lang="es-ES_tradnl" sz="2800" b="1" dirty="0"/>
              <a:t> Artículo 93</a:t>
            </a:r>
            <a:r>
              <a:rPr lang="es-ES_tradnl" sz="3200" b="1" dirty="0"/>
              <a:t>.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4" y="2005263"/>
            <a:ext cx="8454189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dirty="0" smtClean="0"/>
              <a:t>Las </a:t>
            </a:r>
            <a:r>
              <a:rPr lang="es-ES_tradnl" sz="2400" b="1" dirty="0" smtClean="0"/>
              <a:t>autoridades deberán promover la participación social y ciudadana</a:t>
            </a:r>
            <a:r>
              <a:rPr lang="es-ES_tradnl" sz="2400" dirty="0" smtClean="0"/>
              <a:t>, según corresponda, en al menos las materias siguientes: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formulación, seguimiento y evaluación del cumplimiento de los planes o programas de Desarrollo Urbano </a:t>
            </a:r>
            <a:r>
              <a:rPr lang="es-ES_tradnl" sz="2000" dirty="0" smtClean="0"/>
              <a:t>y sus modificaciones, así como en aquellos mecanismos de planeación simplificada, en los términos de esta Ley;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supervisión del financiamiento, construcción y operación de proyectos de infraestructura, equipamiento y prestación de servicios públicos urbanos</a:t>
            </a:r>
            <a:r>
              <a:rPr lang="es-ES_tradnl" sz="2000" dirty="0" smtClean="0"/>
              <a:t>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El </a:t>
            </a:r>
            <a:r>
              <a:rPr lang="es-ES_tradnl" sz="2000" b="1" dirty="0" smtClean="0"/>
              <a:t>financiamiento y operación de proyectos estratégicos</a:t>
            </a:r>
            <a:r>
              <a:rPr lang="es-ES_tradnl" sz="2000" dirty="0" smtClean="0"/>
              <a:t> urbanos, habitacionales, industriales, comerciales, recreativos y turísticos;</a:t>
            </a:r>
          </a:p>
          <a:p>
            <a:pPr marL="0" indent="0" algn="just">
              <a:buNone/>
            </a:pP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4730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2261937"/>
            <a:ext cx="8245642" cy="3880268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romanUcPeriod" startAt="4"/>
            </a:pPr>
            <a:r>
              <a:rPr lang="es-ES_tradnl" sz="2000" dirty="0" smtClean="0"/>
              <a:t>La </a:t>
            </a:r>
            <a:r>
              <a:rPr lang="es-ES_tradnl" sz="2000" dirty="0"/>
              <a:t>ejecución de </a:t>
            </a:r>
            <a:r>
              <a:rPr lang="es-ES_tradnl" sz="2000" b="1" dirty="0"/>
              <a:t>acciones y obras urbanas para el Mejoramiento y Conservación de zonas populares de los Centros de Población y de las comunidades rurales e indígenas</a:t>
            </a:r>
            <a:r>
              <a:rPr lang="es-ES_tradnl" sz="2000" dirty="0"/>
              <a:t>;</a:t>
            </a:r>
          </a:p>
          <a:p>
            <a:pPr marL="514350" indent="-514350" algn="just">
              <a:buFont typeface="+mj-lt"/>
              <a:buAutoNum type="romanUcPeriod" startAt="4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protección </a:t>
            </a:r>
            <a:r>
              <a:rPr lang="es-ES_tradnl" sz="2000" b="1" dirty="0"/>
              <a:t>del Patrimonio Natural y Cultural </a:t>
            </a:r>
            <a:r>
              <a:rPr lang="es-ES_tradnl" sz="2000" dirty="0"/>
              <a:t>de los Centros de Población</a:t>
            </a:r>
          </a:p>
          <a:p>
            <a:pPr marL="514350" indent="-514350" algn="just">
              <a:buFont typeface="+mj-lt"/>
              <a:buAutoNum type="romanUcPeriod" startAt="4"/>
            </a:pPr>
            <a:r>
              <a:rPr lang="es-ES_tradnl" sz="2000" dirty="0" smtClean="0"/>
              <a:t> </a:t>
            </a:r>
            <a:r>
              <a:rPr lang="es-ES_tradnl" sz="2000" dirty="0"/>
              <a:t>La </a:t>
            </a:r>
            <a:r>
              <a:rPr lang="es-ES_tradnl" sz="2000" b="1" dirty="0"/>
              <a:t>preservación del ambiente </a:t>
            </a:r>
            <a:r>
              <a:rPr lang="es-ES_tradnl" sz="2000" dirty="0"/>
              <a:t>en los Centros de Población;</a:t>
            </a:r>
          </a:p>
          <a:p>
            <a:pPr marL="514350" indent="-514350" algn="just">
              <a:buFont typeface="+mj-lt"/>
              <a:buAutoNum type="romanUcPeriod" startAt="4"/>
            </a:pPr>
            <a:r>
              <a:rPr lang="es-ES_tradnl" sz="2000" dirty="0" smtClean="0"/>
              <a:t>La </a:t>
            </a:r>
            <a:r>
              <a:rPr lang="es-ES_tradnl" sz="2000" b="1" dirty="0"/>
              <a:t>prevención, control y atención de riesgos y contingencias ambientales y urbanas </a:t>
            </a:r>
            <a:r>
              <a:rPr lang="es-ES_tradnl" sz="2000" dirty="0"/>
              <a:t>en los Centros de Población, y</a:t>
            </a:r>
          </a:p>
          <a:p>
            <a:pPr marL="514350" indent="-514350" algn="just">
              <a:buFont typeface="+mj-lt"/>
              <a:buAutoNum type="romanUcPeriod" startAt="4"/>
            </a:pPr>
            <a:r>
              <a:rPr lang="es-ES_tradnl" sz="2000" dirty="0" smtClean="0"/>
              <a:t>La </a:t>
            </a:r>
            <a:r>
              <a:rPr lang="es-ES_tradnl" sz="2000" b="1" dirty="0"/>
              <a:t>participación en los procesos de los Observatorios ciudadanos</a:t>
            </a:r>
            <a:r>
              <a:rPr lang="es-ES_tradnl" sz="2400" dirty="0"/>
              <a:t>.</a:t>
            </a:r>
          </a:p>
          <a:p>
            <a:pPr marL="0" indent="0" algn="just">
              <a:buNone/>
            </a:pP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81941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179" y="130259"/>
            <a:ext cx="8229600" cy="1554162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INTRUMENTOS DE PARTICIPACIÓN DEMOCRÁTICA</a:t>
            </a:r>
            <a:endParaRPr lang="en-US" sz="3600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92426"/>
              </p:ext>
            </p:extLst>
          </p:nvPr>
        </p:nvGraphicFramePr>
        <p:xfrm>
          <a:off x="160421" y="1684421"/>
          <a:ext cx="8807116" cy="5021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70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2CE4DE-99AC-D242-BECD-51C83A936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9E2CE4DE-99AC-D242-BECD-51C83A936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graphicEl>
                                              <a:dgm id="{9E2CE4DE-99AC-D242-BECD-51C83A936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F323728-8DE2-6743-8B8E-907CBEFAF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2F323728-8DE2-6743-8B8E-907CBEFAF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2F323728-8DE2-6743-8B8E-907CBEFAFD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FF5841-0CFF-B643-B378-E94F76454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FDFF5841-0CFF-B643-B378-E94F76454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FDFF5841-0CFF-B643-B378-E94F764545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0E547F-8DE3-7B4B-83BD-2169508DC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EE0E547F-8DE3-7B4B-83BD-2169508DC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EE0E547F-8DE3-7B4B-83BD-2169508DC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E9EEB8B-59C5-1C4A-A6C6-285DE492A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EE9EEB8B-59C5-1C4A-A6C6-285DE492A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EE9EEB8B-59C5-1C4A-A6C6-285DE492AD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Sub>
          <a:bldDgm bld="one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448" y="1953691"/>
            <a:ext cx="8842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INSTRUMENTOS DE FOMENTO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s-ES" sz="3200" b="1" dirty="0" smtClean="0"/>
              <a:t>INSTRUMENTOS DE FOMENTO</a:t>
            </a:r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2400" b="1" dirty="0" smtClean="0"/>
              <a:t>Artículo 101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892968"/>
            <a:ext cx="8245642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dirty="0" smtClean="0"/>
              <a:t>La Federación, las entidades federativas, los municipios y las Demarcaciones Territoriales, sujetos a disponibilidad presupuestaria, </a:t>
            </a:r>
            <a:r>
              <a:rPr lang="es-ES_tradnl" sz="2400" b="1" dirty="0" smtClean="0"/>
              <a:t>fomentarán la coordinación y la concertación de acciones e inversiones entre los sectores público, social y privado para: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aplicación de los planes o programas </a:t>
            </a:r>
            <a:r>
              <a:rPr lang="es-ES_tradnl" sz="2000" dirty="0" smtClean="0"/>
              <a:t>de Desarrollo Urbano y ordenamiento territorial, regional, de Conurbación o Zona Metropolitana;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El </a:t>
            </a:r>
            <a:r>
              <a:rPr lang="es-ES_tradnl" sz="2000" b="1" dirty="0" smtClean="0"/>
              <a:t>establecimiento de mecanismos e instrumento</a:t>
            </a:r>
            <a:r>
              <a:rPr lang="es-ES_tradnl" sz="2000" dirty="0" smtClean="0"/>
              <a:t>s para el Desarrollo Urbano y ordenamiento territorial, regional, de Conurbación o Zona Metropolitana;</a:t>
            </a:r>
          </a:p>
        </p:txBody>
      </p:sp>
    </p:spTree>
    <p:extLst>
      <p:ext uri="{BB962C8B-B14F-4D97-AF65-F5344CB8AC3E}">
        <p14:creationId xmlns:p14="http://schemas.microsoft.com/office/powerpoint/2010/main" val="101812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563784"/>
            <a:ext cx="8245642" cy="4249237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romanUcPeriod" startAt="3"/>
            </a:pPr>
            <a:r>
              <a:rPr lang="es-ES_tradnl" sz="2000" dirty="0" smtClean="0"/>
              <a:t>El </a:t>
            </a:r>
            <a:r>
              <a:rPr lang="es-ES_tradnl" sz="2000" b="1" dirty="0" smtClean="0"/>
              <a:t>otorgamiento de incentivos fiscales, tarifarios y crediticios para inducir el ordenamiento territorial</a:t>
            </a:r>
            <a:r>
              <a:rPr lang="es-ES_tradnl" sz="2000" dirty="0" smtClean="0"/>
              <a:t> de los Asentamientos Humanos y el Desarrollo Urbano de Centros de Población;</a:t>
            </a:r>
          </a:p>
          <a:p>
            <a:pPr marL="514350" indent="-514350" algn="just">
              <a:buFont typeface="+mj-lt"/>
              <a:buAutoNum type="romanUcPeriod" startAt="3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canalización de inversiones para constituir Reservas territoriales</a:t>
            </a:r>
            <a:r>
              <a:rPr lang="es-ES_tradnl" sz="2000" dirty="0" smtClean="0"/>
              <a:t>, así como para la introducción o mejoramiento de infraestructura, equipamiento, espacios públicos y Servicios Urbanos;</a:t>
            </a:r>
          </a:p>
          <a:p>
            <a:pPr marL="514350" indent="-514350" algn="just">
              <a:buFont typeface="+mj-lt"/>
              <a:buAutoNum type="romanUcPeriod" startAt="3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satisfacción de las necesidades complementarias en infraestructura, espacios públicos, equipamiento y Servicios Urbanos</a:t>
            </a:r>
            <a:r>
              <a:rPr lang="es-ES_tradnl" sz="2000" dirty="0" smtClean="0"/>
              <a:t>, generadas por las inversiones y obras;</a:t>
            </a:r>
          </a:p>
          <a:p>
            <a:pPr marL="514350" indent="-514350" algn="just">
              <a:buFont typeface="+mj-lt"/>
              <a:buAutoNum type="romanUcPeriod" startAt="3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protección del Patrimonio Natural y Cultural de los Centros de Población</a:t>
            </a:r>
            <a:r>
              <a:rPr lang="es-ES_tradnl" sz="2000" dirty="0" smtClean="0"/>
              <a:t>;</a:t>
            </a:r>
          </a:p>
          <a:p>
            <a:pPr marL="514350" indent="-514350" algn="just">
              <a:buFont typeface="+mj-lt"/>
              <a:buAutoNum type="romanUcPeriod" startAt="3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simplificación de los trámites administrativos </a:t>
            </a:r>
            <a:r>
              <a:rPr lang="es-ES_tradnl" sz="2000" dirty="0" smtClean="0"/>
              <a:t>que se requieran para la ejecución de acciones e inversiones de Desarrollo Urbano;</a:t>
            </a:r>
          </a:p>
        </p:txBody>
      </p:sp>
    </p:spTree>
    <p:extLst>
      <p:ext uri="{BB962C8B-B14F-4D97-AF65-F5344CB8AC3E}">
        <p14:creationId xmlns:p14="http://schemas.microsoft.com/office/powerpoint/2010/main" val="994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563784"/>
            <a:ext cx="8245642" cy="4249237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romanUcPeriod" startAt="8"/>
            </a:pPr>
            <a:r>
              <a:rPr lang="es-ES_tradnl" sz="2000" dirty="0" smtClean="0"/>
              <a:t>El </a:t>
            </a:r>
            <a:r>
              <a:rPr lang="es-ES_tradnl" sz="2000" b="1" dirty="0" smtClean="0"/>
              <a:t>fortalecimiento de las administraciones públicas estatales y municipales para el Desarrollo Urbano;</a:t>
            </a:r>
          </a:p>
          <a:p>
            <a:pPr marL="514350" indent="-514350" algn="just">
              <a:buFont typeface="+mj-lt"/>
              <a:buAutoNum type="romanUcPeriod" startAt="8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modernización de los sistemas catastrales y registrales </a:t>
            </a:r>
            <a:r>
              <a:rPr lang="es-ES_tradnl" sz="2000" dirty="0" smtClean="0"/>
              <a:t>de la propiedad inmobiliaria en los Centros de Población;</a:t>
            </a:r>
          </a:p>
          <a:p>
            <a:pPr marL="514350" indent="-514350" algn="just">
              <a:buFont typeface="+mj-lt"/>
              <a:buAutoNum type="romanUcPeriod" startAt="8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adecuación y actualización de las disposiciones jurídicas locales </a:t>
            </a:r>
            <a:r>
              <a:rPr lang="es-ES_tradnl" sz="2000" dirty="0" smtClean="0"/>
              <a:t>en materia de Desarrollo Urbano;</a:t>
            </a:r>
          </a:p>
          <a:p>
            <a:pPr marL="514350" indent="-514350" algn="just">
              <a:buFont typeface="+mj-lt"/>
              <a:buAutoNum type="romanUcPeriod" startAt="8"/>
            </a:pPr>
            <a:r>
              <a:rPr lang="es-ES_tradnl" sz="2000" dirty="0" smtClean="0"/>
              <a:t>El </a:t>
            </a:r>
            <a:r>
              <a:rPr lang="es-ES_tradnl" sz="2000" b="1" dirty="0" smtClean="0"/>
              <a:t>impulso a las tecnologías de información y comunicación, educación, investigación y capacitación </a:t>
            </a:r>
            <a:r>
              <a:rPr lang="es-ES_tradnl" sz="2000" dirty="0" smtClean="0"/>
              <a:t>en materia de Desarrollo Urbano;</a:t>
            </a:r>
          </a:p>
          <a:p>
            <a:pPr marL="514350" indent="-514350" algn="just">
              <a:buFont typeface="+mj-lt"/>
              <a:buAutoNum type="romanUcPeriod" startAt="8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aplicación de tecnologías que preserven y restauren el equilibrio ecológico, protejan al ambiente, impulsen las acciones de adaptación y mitigación al cambio climático, reduzcan los costos y mejoren la calidad de la urbanización</a:t>
            </a:r>
            <a:r>
              <a:rPr lang="es-ES_tradnl" sz="2000" dirty="0" smtClean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11483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2245895"/>
            <a:ext cx="8245642" cy="3896310"/>
          </a:xfrm>
        </p:spPr>
        <p:txBody>
          <a:bodyPr>
            <a:noAutofit/>
          </a:bodyPr>
          <a:lstStyle/>
          <a:p>
            <a:pPr marL="514350" indent="-514350" algn="just">
              <a:buFont typeface="+mj-lt"/>
              <a:buAutoNum type="romanUcPeriod" startAt="8"/>
            </a:pPr>
            <a:r>
              <a:rPr lang="es-ES_tradnl" sz="2000" dirty="0" smtClean="0"/>
              <a:t>Promover </a:t>
            </a:r>
            <a:r>
              <a:rPr lang="es-ES_tradnl" sz="2000" b="1" dirty="0" smtClean="0"/>
              <a:t>la construcción y adecuación de la infraestructura, el equipamiento y los Servicios Urbanos</a:t>
            </a:r>
            <a:r>
              <a:rPr lang="es-ES_tradnl" sz="2000" dirty="0" smtClean="0"/>
              <a:t> que requiera toda la población en condición de vulnerabilidad, así como de los sistemas de Movilidad, que promuevan la inclusión, y</a:t>
            </a:r>
          </a:p>
          <a:p>
            <a:pPr marL="514350" indent="-514350" algn="just">
              <a:buFont typeface="+mj-lt"/>
              <a:buAutoNum type="romanUcPeriod" startAt="8"/>
            </a:pPr>
            <a:r>
              <a:rPr lang="es-ES_tradnl" sz="2000" dirty="0" smtClean="0"/>
              <a:t>La </a:t>
            </a:r>
            <a:r>
              <a:rPr lang="es-ES_tradnl" sz="2000" b="1" dirty="0" smtClean="0"/>
              <a:t>protección, mejoramiento y ampliación de los espacios públicos de calidad </a:t>
            </a:r>
            <a:r>
              <a:rPr lang="es-ES_tradnl" sz="2000" dirty="0" smtClean="0"/>
              <a:t>para garantizar el acceso universal a zonas verdes y espacios públicos seguros, inclusivos y accesibles.</a:t>
            </a:r>
          </a:p>
          <a:p>
            <a:pPr marL="514350" indent="-514350" algn="just">
              <a:buFont typeface="+mj-lt"/>
              <a:buAutoNum type="romanUcPeriod" startAt="8"/>
            </a:pP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22846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84" y="603504"/>
            <a:ext cx="5273040" cy="52730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880" y="2292019"/>
            <a:ext cx="88422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</a:rPr>
              <a:t>LA POLICÍA DEL SISTEMA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57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ADECUACIONES</a:t>
            </a:r>
            <a:r>
              <a:rPr lang="en-US" dirty="0" smtClean="0"/>
              <a:t> </a:t>
            </a:r>
            <a:r>
              <a:rPr lang="en-US" b="1" dirty="0" smtClean="0"/>
              <a:t>INSTITUCIONALES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69690"/>
            <a:ext cx="3596105" cy="223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-392" t="28876" r="-1" b="26417"/>
          <a:stretch/>
        </p:blipFill>
        <p:spPr>
          <a:xfrm>
            <a:off x="5382681" y="1816491"/>
            <a:ext cx="3080084" cy="13716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831724" y="3463728"/>
            <a:ext cx="484632" cy="978408"/>
          </a:xfrm>
          <a:prstGeom prst="downArrow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2370083" y="3463728"/>
            <a:ext cx="484632" cy="978408"/>
          </a:xfrm>
          <a:prstGeom prst="downArrow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9956" y="4717773"/>
            <a:ext cx="3028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Instituto Nacional del Suelo Sustentable (INSUS)</a:t>
            </a:r>
            <a:endParaRPr lang="es-ES_tradnl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98315" y="4717773"/>
            <a:ext cx="3028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/>
              <a:t>Procuraduría Urbana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133664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47463" y="2049113"/>
            <a:ext cx="1743740" cy="46166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smtClean="0">
                <a:solidFill>
                  <a:schemeClr val="bg1"/>
                </a:solidFill>
              </a:rPr>
              <a:t>Autoridades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63070" y="829486"/>
            <a:ext cx="174374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Federación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3070" y="1472511"/>
            <a:ext cx="174374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Estado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3070" y="2155405"/>
            <a:ext cx="174374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Municipio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3070" y="3013680"/>
            <a:ext cx="1743740" cy="92333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Actores de Desarrollo Urbano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63070" y="4465145"/>
            <a:ext cx="174374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Observatorios Ciudadanos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2719" y="1970739"/>
            <a:ext cx="174374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Ciudadanos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62719" y="2900111"/>
            <a:ext cx="17437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Consejos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0754" y="2314646"/>
            <a:ext cx="1743740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Locales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754" y="2941162"/>
            <a:ext cx="1743740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Metropolitanos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754" y="3567678"/>
            <a:ext cx="1743740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Municipales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2131" y="3475058"/>
            <a:ext cx="1743740" cy="646331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Sistema de información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2131" y="5064481"/>
            <a:ext cx="1743740" cy="36933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Coercitividad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6254" y="4926810"/>
            <a:ext cx="174374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Instituciones Urbanas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62131" y="5710812"/>
            <a:ext cx="1743740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Sanciones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6254" y="5891442"/>
            <a:ext cx="1743740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Instrumentos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4177" y="5294138"/>
            <a:ext cx="1743740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Ordenamiento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0754" y="6260774"/>
            <a:ext cx="1743740" cy="3693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chemeClr val="bg1"/>
                </a:solidFill>
              </a:rPr>
              <a:t>Gestión</a:t>
            </a:r>
            <a:endParaRPr lang="es-ES_tradnl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75593" y="262740"/>
            <a:ext cx="1743740" cy="64633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Derecho a la Ciudad</a:t>
            </a:r>
            <a:endParaRPr lang="es-ES_tradnl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519185" y="386320"/>
            <a:ext cx="1717156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Otras leyes</a:t>
            </a:r>
            <a:endParaRPr lang="es-ES_tradnl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10612" y="273248"/>
            <a:ext cx="1743740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Programa Nacional</a:t>
            </a:r>
            <a:endParaRPr lang="es-ES_tradnl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062719" y="1242744"/>
            <a:ext cx="1743740" cy="36933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/>
              <a:t>Planeación</a:t>
            </a:r>
            <a:endParaRPr lang="es-ES_tradnl" b="1" dirty="0"/>
          </a:p>
        </p:txBody>
      </p:sp>
      <p:cxnSp>
        <p:nvCxnSpPr>
          <p:cNvPr id="29" name="Straight Arrow Connector 28"/>
          <p:cNvCxnSpPr>
            <a:stCxn id="4" idx="3"/>
            <a:endCxn id="6" idx="1"/>
          </p:cNvCxnSpPr>
          <p:nvPr/>
        </p:nvCxnSpPr>
        <p:spPr>
          <a:xfrm flipV="1">
            <a:off x="5791203" y="1657177"/>
            <a:ext cx="871867" cy="62276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3"/>
            <a:endCxn id="7" idx="1"/>
          </p:cNvCxnSpPr>
          <p:nvPr/>
        </p:nvCxnSpPr>
        <p:spPr>
          <a:xfrm>
            <a:off x="5791203" y="2279946"/>
            <a:ext cx="871867" cy="6012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4" idx="3"/>
            <a:endCxn id="5" idx="1"/>
          </p:cNvCxnSpPr>
          <p:nvPr/>
        </p:nvCxnSpPr>
        <p:spPr>
          <a:xfrm flipV="1">
            <a:off x="5791203" y="1014152"/>
            <a:ext cx="871867" cy="126579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7" idx="2"/>
            <a:endCxn id="8" idx="0"/>
          </p:cNvCxnSpPr>
          <p:nvPr/>
        </p:nvCxnSpPr>
        <p:spPr>
          <a:xfrm>
            <a:off x="7534940" y="2524737"/>
            <a:ext cx="0" cy="48894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8" idx="2"/>
            <a:endCxn id="9" idx="0"/>
          </p:cNvCxnSpPr>
          <p:nvPr/>
        </p:nvCxnSpPr>
        <p:spPr>
          <a:xfrm>
            <a:off x="7534940" y="3937010"/>
            <a:ext cx="0" cy="52813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0"/>
            <a:endCxn id="24" idx="2"/>
          </p:cNvCxnSpPr>
          <p:nvPr/>
        </p:nvCxnSpPr>
        <p:spPr>
          <a:xfrm flipH="1" flipV="1">
            <a:off x="4047463" y="909071"/>
            <a:ext cx="871870" cy="114004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4" idx="3"/>
            <a:endCxn id="25" idx="1"/>
          </p:cNvCxnSpPr>
          <p:nvPr/>
        </p:nvCxnSpPr>
        <p:spPr>
          <a:xfrm flipV="1">
            <a:off x="4919333" y="570986"/>
            <a:ext cx="599852" cy="1492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4" idx="1"/>
            <a:endCxn id="26" idx="3"/>
          </p:cNvCxnSpPr>
          <p:nvPr/>
        </p:nvCxnSpPr>
        <p:spPr>
          <a:xfrm flipH="1">
            <a:off x="2454352" y="585906"/>
            <a:ext cx="721241" cy="1050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26" idx="2"/>
            <a:endCxn id="27" idx="1"/>
          </p:cNvCxnSpPr>
          <p:nvPr/>
        </p:nvCxnSpPr>
        <p:spPr>
          <a:xfrm rot="16200000" flipH="1">
            <a:off x="1568685" y="933375"/>
            <a:ext cx="507831" cy="480237"/>
          </a:xfrm>
          <a:prstGeom prst="bentConnector2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7" idx="2"/>
            <a:endCxn id="11" idx="0"/>
          </p:cNvCxnSpPr>
          <p:nvPr/>
        </p:nvCxnSpPr>
        <p:spPr>
          <a:xfrm>
            <a:off x="2934589" y="1612076"/>
            <a:ext cx="0" cy="358663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1" idx="2"/>
            <a:endCxn id="12" idx="0"/>
          </p:cNvCxnSpPr>
          <p:nvPr/>
        </p:nvCxnSpPr>
        <p:spPr>
          <a:xfrm>
            <a:off x="2934589" y="2340071"/>
            <a:ext cx="0" cy="56004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2" idx="1"/>
            <a:endCxn id="13" idx="3"/>
          </p:cNvCxnSpPr>
          <p:nvPr/>
        </p:nvCxnSpPr>
        <p:spPr>
          <a:xfrm flipH="1" flipV="1">
            <a:off x="1924494" y="2499312"/>
            <a:ext cx="138225" cy="5854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2" idx="1"/>
            <a:endCxn id="14" idx="3"/>
          </p:cNvCxnSpPr>
          <p:nvPr/>
        </p:nvCxnSpPr>
        <p:spPr>
          <a:xfrm flipH="1">
            <a:off x="1924494" y="3084777"/>
            <a:ext cx="138225" cy="4105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2" idx="1"/>
            <a:endCxn id="15" idx="3"/>
          </p:cNvCxnSpPr>
          <p:nvPr/>
        </p:nvCxnSpPr>
        <p:spPr>
          <a:xfrm flipH="1">
            <a:off x="1924494" y="3084777"/>
            <a:ext cx="138225" cy="6675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endCxn id="16" idx="1"/>
          </p:cNvCxnSpPr>
          <p:nvPr/>
        </p:nvCxnSpPr>
        <p:spPr>
          <a:xfrm>
            <a:off x="3214581" y="3186955"/>
            <a:ext cx="1247550" cy="611269"/>
          </a:xfrm>
          <a:prstGeom prst="bentConnector3">
            <a:avLst>
              <a:gd name="adj1" fmla="val 3125"/>
            </a:avLst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6" idx="2"/>
            <a:endCxn id="18" idx="0"/>
          </p:cNvCxnSpPr>
          <p:nvPr/>
        </p:nvCxnSpPr>
        <p:spPr>
          <a:xfrm>
            <a:off x="5334001" y="4121389"/>
            <a:ext cx="0" cy="943092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18" idx="1"/>
            <a:endCxn id="19" idx="3"/>
          </p:cNvCxnSpPr>
          <p:nvPr/>
        </p:nvCxnSpPr>
        <p:spPr>
          <a:xfrm flipH="1">
            <a:off x="4089994" y="5249147"/>
            <a:ext cx="372137" cy="82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8" idx="2"/>
            <a:endCxn id="20" idx="0"/>
          </p:cNvCxnSpPr>
          <p:nvPr/>
        </p:nvCxnSpPr>
        <p:spPr>
          <a:xfrm>
            <a:off x="5334001" y="5433813"/>
            <a:ext cx="0" cy="27699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19" idx="2"/>
            <a:endCxn id="21" idx="0"/>
          </p:cNvCxnSpPr>
          <p:nvPr/>
        </p:nvCxnSpPr>
        <p:spPr>
          <a:xfrm>
            <a:off x="3218124" y="5573141"/>
            <a:ext cx="0" cy="31830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21" idx="1"/>
            <a:endCxn id="23" idx="3"/>
          </p:cNvCxnSpPr>
          <p:nvPr/>
        </p:nvCxnSpPr>
        <p:spPr>
          <a:xfrm flipH="1">
            <a:off x="1924494" y="6076108"/>
            <a:ext cx="421760" cy="36933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stCxn id="21" idx="1"/>
            <a:endCxn id="22" idx="3"/>
          </p:cNvCxnSpPr>
          <p:nvPr/>
        </p:nvCxnSpPr>
        <p:spPr>
          <a:xfrm flipH="1" flipV="1">
            <a:off x="1897917" y="5478804"/>
            <a:ext cx="448337" cy="5973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5006207" y="6260774"/>
            <a:ext cx="39589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MAPA MENTAL DE LA LEY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96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/>
              <a:t>DEFENSA DEL SISTEMA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892968"/>
            <a:ext cx="8245642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 smtClean="0"/>
              <a:t>Artículo 104. </a:t>
            </a:r>
            <a:r>
              <a:rPr lang="es-ES_tradnl" sz="2400" dirty="0" smtClean="0"/>
              <a:t>Las entidades federativas, en el ámbito de sus respectivas jurisdicciones, </a:t>
            </a:r>
            <a:r>
              <a:rPr lang="es-ES_tradnl" sz="2400" b="1" dirty="0" smtClean="0"/>
              <a:t>promoverán mecanismos de contraloría o vigilancia social, donde participen los vecinos, usuarios, instituciones académicas, organizaciones sociales, colegios de profesionistas y los institutos y observatorios</a:t>
            </a:r>
            <a:r>
              <a:rPr lang="es-ES_tradnl" sz="2400" dirty="0" smtClean="0"/>
              <a:t>, en el cumplimiento y ejecución de normas oficiales mexicanas, de los planes y programas a que se refiere esta Ley, aplicando los principios establecidos en ésta, y en su caso denunciando ante la instancia de procuración de ordenamiento territorial cualquier violación a la normatividad aplicable.</a:t>
            </a:r>
          </a:p>
          <a:p>
            <a:pPr marL="0" indent="0" algn="just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202352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/>
              <a:t>DEFENSA DEL SISTEMA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892968"/>
            <a:ext cx="8245642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 smtClean="0"/>
              <a:t>Artículo 105. </a:t>
            </a:r>
            <a:r>
              <a:rPr lang="es-ES_tradnl" sz="2400" dirty="0" smtClean="0"/>
              <a:t>Toda </a:t>
            </a:r>
            <a:r>
              <a:rPr lang="es-ES_tradnl" sz="2400" b="1" dirty="0" smtClean="0"/>
              <a:t>persona, física o moral, podrá denunciar ante la instancia de procuración de ordenamiento territorial u otras autoridades locales todo hecho, acto u omisión que contravenga las disposiciones de esta Ley</a:t>
            </a:r>
            <a:r>
              <a:rPr lang="es-ES_tradnl" sz="2400" dirty="0" smtClean="0"/>
              <a:t>, las leyes estatales en la materia, las normas oficiales mexicanas o los planes o programas a que se refiere esta Ley. Igualmente tendrán derecho a exigir que se apliquen las medidas de seguridad y sanciones procedentes y solicitar ser representados ante las autoridades administrativas y jurisdiccionales que corresponda.</a:t>
            </a:r>
          </a:p>
          <a:p>
            <a:pPr marL="0" indent="0" algn="just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8695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50" y="132347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/>
              <a:t>DENUNCIA POPULAR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9663" y="1611429"/>
            <a:ext cx="8245642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 smtClean="0"/>
              <a:t>Artículo 106. </a:t>
            </a:r>
            <a:r>
              <a:rPr lang="es-ES_tradnl" sz="2400" dirty="0" smtClean="0"/>
              <a:t>La </a:t>
            </a:r>
            <a:r>
              <a:rPr lang="es-ES_tradnl" sz="2400" b="1" dirty="0" smtClean="0"/>
              <a:t>denuncia ciudadana podrá ejercitarse por cualquier persona, bastando que se presente por escrito o en medio electrónico</a:t>
            </a:r>
            <a:r>
              <a:rPr lang="es-ES_tradnl" sz="2400" dirty="0" smtClean="0"/>
              <a:t> y contenga: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El nombre o razón social, domicilio, teléfono si lo tiene, del denunciante y, en su caso, de su representante legal;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Los actos, hechos u omisiones denunciados;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Los datos que permitan identificar al presunto infractor, y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Las pruebas que en su caso ofrezca el denunciante.</a:t>
            </a:r>
          </a:p>
          <a:p>
            <a:pPr marL="0" indent="0" algn="just">
              <a:buNone/>
            </a:pPr>
            <a:endParaRPr lang="es-ES_tradnl" sz="2000" dirty="0"/>
          </a:p>
          <a:p>
            <a:pPr marL="0" indent="0" algn="just">
              <a:buNone/>
            </a:pPr>
            <a:r>
              <a:rPr lang="es-ES_tradnl" sz="2000" dirty="0" smtClean="0"/>
              <a:t>No se admitirán a trámite denuncias notoriamente improcedentes o infundadas, aquéllas en las que se advierta mala fe, carencia de fundamento o inexistencia de petición, lo cual se notificará al denunciante.</a:t>
            </a:r>
          </a:p>
          <a:p>
            <a:pPr marL="0" indent="0" algn="just">
              <a:buNone/>
            </a:pPr>
            <a:r>
              <a:rPr lang="es-ES_tradnl" sz="2000" dirty="0" smtClean="0"/>
              <a:t/>
            </a:r>
            <a:br>
              <a:rPr lang="es-ES_tradnl" sz="2000" dirty="0" smtClean="0"/>
            </a:br>
            <a:endParaRPr lang="es-ES_tradnl" sz="2000" dirty="0" smtClean="0"/>
          </a:p>
        </p:txBody>
      </p:sp>
    </p:spTree>
    <p:extLst>
      <p:ext uri="{BB962C8B-B14F-4D97-AF65-F5344CB8AC3E}">
        <p14:creationId xmlns:p14="http://schemas.microsoft.com/office/powerpoint/2010/main" val="12252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s-ES" sz="3200" b="1" dirty="0" smtClean="0"/>
              <a:t>COERCITIVIDAD DEL SISTEMA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892968"/>
            <a:ext cx="8245642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es-ES_tradnl" sz="2400" b="1" dirty="0" smtClean="0"/>
          </a:p>
          <a:p>
            <a:pPr marL="0" indent="0" algn="just">
              <a:buNone/>
            </a:pPr>
            <a:r>
              <a:rPr lang="es-ES_tradnl" sz="2400" b="1" dirty="0" smtClean="0"/>
              <a:t>Artículo 110. No surtirán efectos los actos, convenios, contratos relativos a la propiedad o cualquier otro derecho relacionado con el aprovechamiento de áreas y predios que contravengan esta Ley,</a:t>
            </a:r>
            <a:r>
              <a:rPr lang="es-ES_tradnl" sz="2400" dirty="0" smtClean="0"/>
              <a:t> la legislación estatal en la materia y los planes o programas a que se refiere este ordenamiento. </a:t>
            </a:r>
            <a:endParaRPr lang="es-ES_tradnl" sz="2400" b="1" dirty="0"/>
          </a:p>
        </p:txBody>
      </p:sp>
    </p:spTree>
    <p:extLst>
      <p:ext uri="{BB962C8B-B14F-4D97-AF65-F5344CB8AC3E}">
        <p14:creationId xmlns:p14="http://schemas.microsoft.com/office/powerpoint/2010/main" val="170565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76726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/>
              <a:t>NULIDADES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7095" y="1892968"/>
            <a:ext cx="8245642" cy="424923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/>
              <a:t>Artículo 111. </a:t>
            </a:r>
            <a:r>
              <a:rPr lang="es-ES_tradnl" sz="2400" dirty="0"/>
              <a:t>Serán de </a:t>
            </a:r>
            <a:r>
              <a:rPr lang="es-ES_tradnl" sz="2400" b="1" dirty="0"/>
              <a:t>nulidad los actos, convenios y contratos relativos a la propiedad o cualquier otro derecho relacionado con la utilización de áreas y predios </a:t>
            </a:r>
            <a:r>
              <a:rPr lang="es-ES_tradnl" sz="2400" dirty="0" smtClean="0"/>
              <a:t>que:</a:t>
            </a:r>
            <a:endParaRPr lang="es-ES_tradnl" sz="2400" dirty="0"/>
          </a:p>
          <a:p>
            <a:pPr marL="514350" indent="-514350" algn="just">
              <a:buFont typeface="+mj-lt"/>
              <a:buAutoNum type="romanUcPeriod"/>
            </a:pPr>
            <a:endParaRPr lang="es-ES_tradnl" sz="2400" dirty="0" smtClean="0"/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Contravengan </a:t>
            </a:r>
            <a:r>
              <a:rPr lang="es-ES_tradnl" sz="2000" dirty="0"/>
              <a:t>las disposiciones de los planes o programas de Desarrollo Urbano en cualquiera de sus modalidades, así como a las Provisiones, Usos de suelo, Reservas o Destinos que establezcan;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No </a:t>
            </a:r>
            <a:r>
              <a:rPr lang="es-ES_tradnl" sz="2000" dirty="0"/>
              <a:t>contengan las inserciones relacionadas con las autorizaciones, licencias o permisos para la Acción Urbanística que proceda, y</a:t>
            </a:r>
          </a:p>
          <a:p>
            <a:pPr marL="514350" indent="-514350" algn="just">
              <a:buFont typeface="+mj-lt"/>
              <a:buAutoNum type="romanUcPeriod"/>
            </a:pPr>
            <a:r>
              <a:rPr lang="es-ES_tradnl" sz="2000" dirty="0" smtClean="0"/>
              <a:t>Los </a:t>
            </a:r>
            <a:r>
              <a:rPr lang="es-ES_tradnl" sz="2000" dirty="0"/>
              <a:t>actos jurídicos de traslación de dominio que se realicen sin respetar el derecho de preferencia a que se refiere el </a:t>
            </a:r>
            <a:r>
              <a:rPr lang="es-ES_tradnl" sz="2000" i="1" dirty="0"/>
              <a:t>artículo 84 </a:t>
            </a:r>
            <a:r>
              <a:rPr lang="es-ES_tradnl" sz="2000" dirty="0"/>
              <a:t>de esta </a:t>
            </a:r>
            <a:r>
              <a:rPr lang="es-ES_tradnl" sz="2000" dirty="0" smtClean="0"/>
              <a:t>Ley.</a:t>
            </a:r>
          </a:p>
          <a:p>
            <a:endParaRPr lang="es-ES_tradnl" sz="2000" dirty="0"/>
          </a:p>
          <a:p>
            <a:pPr marL="0" indent="0" algn="just">
              <a:buNone/>
            </a:pP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86468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265176"/>
            <a:ext cx="5702969" cy="1197864"/>
          </a:xfrm>
        </p:spPr>
        <p:txBody>
          <a:bodyPr>
            <a:noAutofit/>
          </a:bodyPr>
          <a:lstStyle/>
          <a:p>
            <a:pPr algn="l"/>
            <a:r>
              <a:rPr lang="es-ES" sz="2800" b="1" smtClean="0"/>
              <a:t>CINTURÓN PARA LAS AUTORIDADES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4694" y="1463040"/>
            <a:ext cx="8686801" cy="45259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300" b="1" dirty="0" smtClean="0"/>
              <a:t>Artículo 113. </a:t>
            </a:r>
            <a:r>
              <a:rPr lang="es-ES_tradnl" sz="2300" dirty="0" smtClean="0"/>
              <a:t>No surtirán efectos los permisos, autorizaciones o licencias que </a:t>
            </a:r>
            <a:r>
              <a:rPr lang="es-ES_tradnl" sz="2300" b="1" dirty="0" smtClean="0"/>
              <a:t>contravengan lo establecido en los planes o programas de Desarrollo Urbano.</a:t>
            </a:r>
          </a:p>
          <a:p>
            <a:pPr marL="0" indent="0" algn="just">
              <a:buNone/>
            </a:pPr>
            <a:r>
              <a:rPr lang="es-ES_tradnl" sz="2300" dirty="0" smtClean="0"/>
              <a:t>No podrá inscribirse ningún acto, convenio, contrato o afectación en los registros públicos de la propiedad o en los catastros, que no se ajuste a lo </a:t>
            </a:r>
            <a:r>
              <a:rPr lang="es-ES_tradnl" sz="2300" b="1" dirty="0" smtClean="0"/>
              <a:t>dispuesto en la legislación de Desarrollo Urbano</a:t>
            </a:r>
            <a:r>
              <a:rPr lang="es-ES_tradnl" sz="2300" dirty="0" smtClean="0"/>
              <a:t> y en los planes o programas aplicables en la materia.</a:t>
            </a:r>
          </a:p>
          <a:p>
            <a:pPr marL="0" indent="0" algn="just">
              <a:buNone/>
            </a:pPr>
            <a:r>
              <a:rPr lang="es-ES_tradnl" sz="2300" dirty="0" smtClean="0"/>
              <a:t>Los </a:t>
            </a:r>
            <a:r>
              <a:rPr lang="es-ES_tradnl" sz="2300" b="1" dirty="0" smtClean="0"/>
              <a:t>certificados parcelarios </a:t>
            </a:r>
            <a:r>
              <a:rPr lang="es-ES_tradnl" sz="2300" dirty="0" smtClean="0"/>
              <a:t>otorgados por el Registro Agrario Nacional o cualquier otro derecho relacionado con la utilización de predios de ejidos o comunidades, </a:t>
            </a:r>
            <a:r>
              <a:rPr lang="es-ES_tradnl" sz="2300" b="1" dirty="0" smtClean="0"/>
              <a:t>deberán contener las cláusulas relativas a la utilización de áreas y predios establecidos en los planes o programas de Desarrollo Urbano vigentes y aplicables a la zona respectiva</a:t>
            </a:r>
            <a:r>
              <a:rPr lang="es-ES_tradnl" sz="2300" dirty="0" smtClean="0"/>
              <a:t>.</a:t>
            </a:r>
          </a:p>
          <a:p>
            <a:pPr marL="0" indent="0" algn="just">
              <a:buNone/>
            </a:pPr>
            <a:endParaRPr lang="es-ES_tradnl" sz="2000" dirty="0" smtClean="0"/>
          </a:p>
          <a:p>
            <a:pPr marL="0" indent="0" algn="just">
              <a:buNone/>
            </a:pP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188339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94" y="160421"/>
            <a:ext cx="5702969" cy="1616242"/>
          </a:xfrm>
        </p:spPr>
        <p:txBody>
          <a:bodyPr>
            <a:noAutofit/>
          </a:bodyPr>
          <a:lstStyle/>
          <a:p>
            <a:pPr algn="l"/>
            <a:r>
              <a:rPr lang="es-ES" sz="4000" b="1" dirty="0" smtClean="0"/>
              <a:t>PROTECCIÓN A LOS POTS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64694" y="1892968"/>
            <a:ext cx="8686801" cy="42492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2400" b="1" dirty="0" smtClean="0"/>
              <a:t>Artículo 118. </a:t>
            </a:r>
            <a:r>
              <a:rPr lang="es-ES_tradnl" sz="2400" dirty="0" smtClean="0"/>
              <a:t>Quienes propicien o permitan la ocupación irregular de áreas y predios en los Centros de Población, autoricen indebidamente el Asentamiento Humano o construcción en zonas de riesgo, en polígonos de protección, salvaguarda y amortiguamiento en torno a la infraestructura o equipamientos de seguridad nacional o de protección en derechos de vía o zonas federales, o que no respeten la definición de Área Urbanizable contenida en este ordenamiento se harán </a:t>
            </a:r>
            <a:r>
              <a:rPr lang="es-ES_tradnl" sz="2400" b="1" dirty="0" smtClean="0"/>
              <a:t>acreedores a las sanciones administrativas, civiles y penales aplicables.</a:t>
            </a:r>
          </a:p>
          <a:p>
            <a:pPr marL="0" indent="0" algn="just">
              <a:buNone/>
            </a:pPr>
            <a:r>
              <a:rPr lang="es-ES_tradnl" sz="2400" dirty="0" smtClean="0"/>
              <a:t/>
            </a:r>
            <a:br>
              <a:rPr lang="es-ES_tradnl" sz="2400" dirty="0" smtClean="0"/>
            </a:br>
            <a:endParaRPr lang="es-ES_tradnl" sz="2000" dirty="0" smtClean="0"/>
          </a:p>
          <a:p>
            <a:pPr marL="0" indent="0" algn="just">
              <a:buNone/>
            </a:pPr>
            <a:endParaRPr lang="es-ES_tradnl" sz="2400" dirty="0" smtClean="0"/>
          </a:p>
        </p:txBody>
      </p:sp>
    </p:spTree>
    <p:extLst>
      <p:ext uri="{BB962C8B-B14F-4D97-AF65-F5344CB8AC3E}">
        <p14:creationId xmlns:p14="http://schemas.microsoft.com/office/powerpoint/2010/main" val="203580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2292019"/>
            <a:ext cx="8842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PENDIENTES DE TODAS LAS AUTORIDADES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" y="2292019"/>
            <a:ext cx="884224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bg1"/>
                </a:solidFill>
              </a:rPr>
              <a:t>REGLAS PENDIENTES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8741"/>
          </a:xfrm>
        </p:spPr>
        <p:txBody>
          <a:bodyPr>
            <a:noAutofit/>
          </a:bodyPr>
          <a:lstStyle/>
          <a:p>
            <a:r>
              <a:rPr lang="en-US" b="1" dirty="0" smtClean="0"/>
              <a:t>REGLAS PENDIENTES</a:t>
            </a:r>
            <a:endParaRPr lang="en-US" b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8526088"/>
              </p:ext>
            </p:extLst>
          </p:nvPr>
        </p:nvGraphicFramePr>
        <p:xfrm>
          <a:off x="42043" y="1789387"/>
          <a:ext cx="8965323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77871" y="1156717"/>
            <a:ext cx="6949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La Federación deberá emitir en un plazo no mayor a un año reglas sobre: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7664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4A084B-41A8-C84B-AB12-6B9F9D877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graphicEl>
                                              <a:dgm id="{B14A084B-41A8-C84B-AB12-6B9F9D877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graphicEl>
                                              <a:dgm id="{B14A084B-41A8-C84B-AB12-6B9F9D877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9AFEB7-926F-D742-8FBF-93995B5DB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F19AFEB7-926F-D742-8FBF-93995B5DB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F19AFEB7-926F-D742-8FBF-93995B5DB1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0294EF-B042-174A-9A97-933A3B824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D60294EF-B042-174A-9A97-933A3B824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D60294EF-B042-174A-9A97-933A3B824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E3CCFD-EBBD-BE42-98DA-95E89B595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BEE3CCFD-EBBD-BE42-98DA-95E89B595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BEE3CCFD-EBBD-BE42-98DA-95E89B5955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7BBCE65-6ABB-7A4A-AD15-7647F17C1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graphicEl>
                                              <a:dgm id="{47BBCE65-6ABB-7A4A-AD15-7647F17C1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47BBCE65-6ABB-7A4A-AD15-7647F17C1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0FA283B-B744-2C48-8071-639EA0188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graphicEl>
                                              <a:dgm id="{10FA283B-B744-2C48-8071-639EA0188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graphicEl>
                                              <a:dgm id="{10FA283B-B744-2C48-8071-639EA0188B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1699C5-3871-0D41-B3C7-EE8A833F1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graphicEl>
                                              <a:dgm id="{391699C5-3871-0D41-B3C7-EE8A833F1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graphicEl>
                                              <a:dgm id="{391699C5-3871-0D41-B3C7-EE8A833F1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3A48A5-6507-4F4B-92A4-ED4A9BB8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">
                                            <p:graphicEl>
                                              <a:dgm id="{7F3A48A5-6507-4F4B-92A4-ED4A9BB8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graphicEl>
                                              <a:dgm id="{7F3A48A5-6507-4F4B-92A4-ED4A9BB87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9D1851A-644B-B448-BB5A-6FC8BF60D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">
                                            <p:graphicEl>
                                              <a:dgm id="{29D1851A-644B-B448-BB5A-6FC8BF60D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>
                                            <p:graphicEl>
                                              <a:dgm id="{29D1851A-644B-B448-BB5A-6FC8BF60D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F78F880-729E-A34D-A023-45A8E1B30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>
                                            <p:graphicEl>
                                              <a:dgm id="{AF78F880-729E-A34D-A023-45A8E1B30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>
                                            <p:graphicEl>
                                              <a:dgm id="{AF78F880-729E-A34D-A023-45A8E1B305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ECE892-9A95-734A-8545-98D72442B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>
                                            <p:graphicEl>
                                              <a:dgm id="{31ECE892-9A95-734A-8545-98D72442B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31ECE892-9A95-734A-8545-98D72442B2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305A724-7AC6-EF4D-9786-80D82F856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">
                                            <p:graphicEl>
                                              <a:dgm id="{F305A724-7AC6-EF4D-9786-80D82F856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>
                                            <p:graphicEl>
                                              <a:dgm id="{F305A724-7AC6-EF4D-9786-80D82F856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65407D-E5F3-AD41-A257-4E9CA06B6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1B65407D-E5F3-AD41-A257-4E9CA06B6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1B65407D-E5F3-AD41-A257-4E9CA06B6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9F72C0B-B42B-BF43-96C8-7B25489F5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graphicEl>
                                              <a:dgm id="{B9F72C0B-B42B-BF43-96C8-7B25489F5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>
                                            <p:graphicEl>
                                              <a:dgm id="{B9F72C0B-B42B-BF43-96C8-7B25489F55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9CD6191-0B0F-EF4F-9C67-451F72063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79CD6191-0B0F-EF4F-9C67-451F72063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>
                                            <p:graphicEl>
                                              <a:dgm id="{79CD6191-0B0F-EF4F-9C67-451F72063A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827195-4EEB-A140-B5C7-0D722E874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">
                                            <p:graphicEl>
                                              <a:dgm id="{C0827195-4EEB-A140-B5C7-0D722E874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">
                                            <p:graphicEl>
                                              <a:dgm id="{C0827195-4EEB-A140-B5C7-0D722E874D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300ED67-219A-B54A-9DE3-4D0700A33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>
                                            <p:graphicEl>
                                              <a:dgm id="{D300ED67-219A-B54A-9DE3-4D0700A33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">
                                            <p:graphicEl>
                                              <a:dgm id="{D300ED67-219A-B54A-9DE3-4D0700A33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39CE1F-646B-2B44-8ADC-5D5AAE25A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">
                                            <p:graphicEl>
                                              <a:dgm id="{C039CE1F-646B-2B44-8ADC-5D5AAE25A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">
                                            <p:graphicEl>
                                              <a:dgm id="{C039CE1F-646B-2B44-8ADC-5D5AAE25A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C746351-11BC-6141-B68D-1AE527B95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">
                                            <p:graphicEl>
                                              <a:dgm id="{BC746351-11BC-6141-B68D-1AE527B95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">
                                            <p:graphicEl>
                                              <a:dgm id="{BC746351-11BC-6141-B68D-1AE527B95C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Graphic spid="6" grpId="0">
        <p:bldSub>
          <a:bldDgm bld="one"/>
        </p:bldSub>
      </p:bldGraphic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616" y="2194878"/>
            <a:ext cx="8229600" cy="1855914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NUEVAS INSTITUCIONES JURÍDICO-URBANAS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8016" y="1779955"/>
            <a:ext cx="88422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smtClean="0">
                <a:solidFill>
                  <a:schemeClr val="bg1"/>
                </a:solidFill>
              </a:rPr>
              <a:t>ARTÍCULOS TRANSITORIOS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5" y="25057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/>
              <a:t>ARTÍCULOS </a:t>
            </a:r>
            <a:r>
              <a:rPr lang="en-US" sz="3000" b="1" dirty="0" smtClean="0"/>
              <a:t>TRANSITORIOS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sz="2800" b="1" dirty="0"/>
              <a:t>PRIMERO. </a:t>
            </a:r>
            <a:r>
              <a:rPr lang="es-ES_tradnl" sz="2800" dirty="0"/>
              <a:t>El presente Decreto entrará en vigor al </a:t>
            </a:r>
            <a:r>
              <a:rPr lang="es-ES_tradnl" sz="2800" b="1" u="sng" dirty="0">
                <a:solidFill>
                  <a:srgbClr val="C00000"/>
                </a:solidFill>
              </a:rPr>
              <a:t>día siguiente </a:t>
            </a:r>
            <a:r>
              <a:rPr lang="es-ES_tradnl" sz="2800" dirty="0"/>
              <a:t>de su publicación en el Diario Oficial de la Federación. </a:t>
            </a:r>
            <a:endParaRPr lang="es-ES_tradnl" sz="2800" dirty="0" smtClean="0"/>
          </a:p>
          <a:p>
            <a:pPr marL="0" indent="0" algn="just">
              <a:buNone/>
            </a:pPr>
            <a:endParaRPr lang="es-ES_tradnl" sz="2800" dirty="0"/>
          </a:p>
          <a:p>
            <a:pPr marL="0" indent="0" algn="just">
              <a:buNone/>
            </a:pPr>
            <a:r>
              <a:rPr lang="es-ES_tradnl" sz="2800" b="1" dirty="0"/>
              <a:t>SEGUNDO. </a:t>
            </a:r>
            <a:r>
              <a:rPr lang="es-ES_tradnl" sz="2800" dirty="0"/>
              <a:t>Se abroga la </a:t>
            </a:r>
            <a:r>
              <a:rPr lang="es-ES_tradnl" sz="2800" i="1" dirty="0"/>
              <a:t>Ley General de Asentamientos Humanos </a:t>
            </a:r>
            <a:r>
              <a:rPr lang="es-ES_tradnl" sz="2800" dirty="0"/>
              <a:t>publicada en el Diario Oficial de la Federación el 21 de Julio de 1993 y se derogan todas las disposiciones legales y reglamentarias que se opongan a lo establecido en la presente Ley.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5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4379" y="1417638"/>
            <a:ext cx="8879305" cy="470852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n-US" sz="3300" b="1" dirty="0"/>
              <a:t>TERCERO</a:t>
            </a:r>
            <a:r>
              <a:rPr lang="es-ES_tradnl" sz="3300" b="1" dirty="0"/>
              <a:t>. </a:t>
            </a:r>
            <a:r>
              <a:rPr lang="es-ES_tradnl" sz="3300" dirty="0"/>
              <a:t>En un </a:t>
            </a:r>
            <a:r>
              <a:rPr lang="es-ES_tradnl" sz="3300" b="1" u="sng" dirty="0">
                <a:solidFill>
                  <a:srgbClr val="C00000"/>
                </a:solidFill>
              </a:rPr>
              <a:t>plazo de un año </a:t>
            </a:r>
            <a:r>
              <a:rPr lang="es-ES_tradnl" sz="3300" dirty="0"/>
              <a:t>contado a partir de la entrada en vigor del presente Decreto, las autoridades de los </a:t>
            </a:r>
            <a:r>
              <a:rPr lang="es-ES_tradnl" sz="3300" b="1" u="sng" dirty="0">
                <a:solidFill>
                  <a:srgbClr val="C00000"/>
                </a:solidFill>
              </a:rPr>
              <a:t>tres órdenes de gobierno deberán crear o adecuar todas las disposiciones legales y reglamentarias relacionadas con los contenidos de este instrumento. </a:t>
            </a:r>
            <a:endParaRPr lang="es-ES_tradnl" sz="3300" b="1" u="sng" dirty="0" smtClean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s-ES_tradnl" sz="3300" dirty="0" smtClean="0"/>
              <a:t>En </a:t>
            </a:r>
            <a:r>
              <a:rPr lang="es-ES_tradnl" sz="3300" dirty="0"/>
              <a:t>el caso de la Ciudad de México, la Legislatura de la Ciudad de México, las autoridades del gobierno central y de las Demarcaciones Territoriales correspondientes, deberán efectuar las adecuaciones legislativas y reglamentarias de conformidad con lo dispuesto en el </a:t>
            </a:r>
            <a:r>
              <a:rPr lang="es-ES_tradnl" sz="3300" i="1" dirty="0"/>
              <a:t>artículo 122 </a:t>
            </a:r>
            <a:r>
              <a:rPr lang="es-ES_tradnl" sz="3300" dirty="0"/>
              <a:t>de la Constitución Política de los Estados Unidos Mexicanos y con las disposiciones de la Constitución de la Ciudad de México una vez que entren en vigor. </a:t>
            </a:r>
          </a:p>
          <a:p>
            <a:pPr marL="0" indent="0" algn="just">
              <a:buNone/>
            </a:pPr>
            <a:endParaRPr lang="es-ES_tradnl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ARTÍCULOS </a:t>
            </a:r>
            <a:r>
              <a:rPr lang="en-US" sz="3200" b="1" dirty="0" smtClean="0"/>
              <a:t>TRANSITORIOS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652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es-ES_tradnl" sz="2800" b="1" dirty="0" smtClean="0"/>
          </a:p>
          <a:p>
            <a:pPr marL="0" indent="0" algn="just">
              <a:buNone/>
            </a:pPr>
            <a:r>
              <a:rPr lang="es-ES_tradnl" sz="2800" b="1" dirty="0" smtClean="0"/>
              <a:t>CUARTO</a:t>
            </a:r>
            <a:r>
              <a:rPr lang="es-ES_tradnl" sz="2800" b="1" dirty="0"/>
              <a:t>. </a:t>
            </a:r>
            <a:r>
              <a:rPr lang="es-ES_tradnl" sz="2800" dirty="0"/>
              <a:t>En un plazo de </a:t>
            </a:r>
            <a:r>
              <a:rPr lang="es-ES_tradnl" sz="2800" b="1" u="sng" dirty="0">
                <a:solidFill>
                  <a:srgbClr val="C00000"/>
                </a:solidFill>
              </a:rPr>
              <a:t>seis meses </a:t>
            </a:r>
            <a:r>
              <a:rPr lang="es-ES_tradnl" sz="2800" dirty="0"/>
              <a:t>contado a partir de la entrada en vigor de este Decreto, el </a:t>
            </a:r>
            <a:r>
              <a:rPr lang="es-ES_tradnl" sz="2800" b="1" u="sng" dirty="0">
                <a:solidFill>
                  <a:srgbClr val="C00000"/>
                </a:solidFill>
              </a:rPr>
              <a:t>Congreso de la Unión deberá́ reformar las disposiciones legales correspondientes con el objeto de ampliar las facultades de la Procuraduría Agraria</a:t>
            </a:r>
            <a:r>
              <a:rPr lang="es-ES_tradnl" sz="2800" dirty="0"/>
              <a:t>, a fin de garantizarla procuración de la defensa de los derechos humanos vinculados al ordenamiento territorial. 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2663" y="28667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</a:t>
            </a:r>
            <a:r>
              <a:rPr lang="en-US" sz="3200" b="1" dirty="0" smtClean="0"/>
              <a:t>TRANSITORIOS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722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0789" y="1600200"/>
            <a:ext cx="8386011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sz="2800" b="1" dirty="0" smtClean="0"/>
              <a:t>QUINTO. </a:t>
            </a:r>
            <a:r>
              <a:rPr lang="es-ES_tradnl" sz="2800" dirty="0" smtClean="0"/>
              <a:t>En un plazo de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dos años </a:t>
            </a:r>
            <a:r>
              <a:rPr lang="es-ES_tradnl" sz="2800" dirty="0" smtClean="0"/>
              <a:t>contado a partir de la entrada en vigor de este Decreto,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se formularán, o adecuaran los planes y programas de desarrollo urbano de los centros de población mayores a cien mil habitantes</a:t>
            </a:r>
            <a:r>
              <a:rPr lang="es-ES_tradnl" sz="2800" dirty="0" smtClean="0"/>
              <a:t>, así como los planes nacional, estatales y metropolitanos, incluyendo todos los nuevos Instrumentos de gestión a los que alude esta Ley, incluidos de manera primordial los Instrumentos de participación democrática y ciudadana contenidos en el </a:t>
            </a:r>
            <a:r>
              <a:rPr lang="es-ES_tradnl" sz="2800" i="1" dirty="0" smtClean="0"/>
              <a:t>Título Decimo Primero </a:t>
            </a:r>
            <a:r>
              <a:rPr lang="es-ES_tradnl" sz="2800" dirty="0" smtClean="0"/>
              <a:t>de la Ley que se expide. 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8443" y="28666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</a:t>
            </a:r>
            <a:r>
              <a:rPr lang="en-US" sz="3200" b="1" dirty="0" smtClean="0"/>
              <a:t>TRANSITORIOS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593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ES_tradnl" sz="2800" dirty="0"/>
              <a:t>Los registros públicos de la propiedad, los catastros y el Registro Agrario Nacional estarán a lo señalado en los </a:t>
            </a:r>
            <a:r>
              <a:rPr lang="es-ES_tradnl" sz="2800" i="1" dirty="0"/>
              <a:t>artículos 60, 111 y 112 </a:t>
            </a:r>
            <a:r>
              <a:rPr lang="es-ES_tradnl" sz="2800" dirty="0"/>
              <a:t>del presente Decreto, una vez que sean adecuados los planes y programas mencionados en el párrafo anterior. 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0790" y="26260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</a:t>
            </a:r>
            <a:r>
              <a:rPr lang="en-US" sz="3200" b="1" dirty="0" smtClean="0"/>
              <a:t>TRANSITORIOS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04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0632" y="28667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</a:t>
            </a:r>
            <a:r>
              <a:rPr lang="en-US" sz="3200" b="1" dirty="0" smtClean="0"/>
              <a:t>TRANSITORIOS 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29670"/>
            <a:ext cx="8229600" cy="452596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S_tradnl" sz="3000" b="1" dirty="0" smtClean="0"/>
              <a:t>SEXTO. </a:t>
            </a:r>
            <a:r>
              <a:rPr lang="es-ES_tradnl" sz="3000" dirty="0" smtClean="0"/>
              <a:t>En un plazo de </a:t>
            </a:r>
            <a:r>
              <a:rPr lang="es-ES_tradnl" sz="3000" b="1" u="sng" dirty="0" smtClean="0">
                <a:solidFill>
                  <a:srgbClr val="C00000"/>
                </a:solidFill>
              </a:rPr>
              <a:t>seis meses </a:t>
            </a:r>
            <a:r>
              <a:rPr lang="es-ES_tradnl" sz="3000" dirty="0" smtClean="0"/>
              <a:t>a partir de la entrada en vigor de este Decreto, </a:t>
            </a:r>
            <a:r>
              <a:rPr lang="es-ES_tradnl" sz="3000" b="1" u="sng" dirty="0" smtClean="0">
                <a:solidFill>
                  <a:srgbClr val="C00000"/>
                </a:solidFill>
              </a:rPr>
              <a:t>el titular de la Secretaría, por conducto de la Secretaria de Desarrollo Agrario, Territorial y Urbano deberá́ convocar a la sesión de instalación del Consejo Nacional de Ordenamiento Territorial y Desarrollo Urbano. </a:t>
            </a:r>
          </a:p>
          <a:p>
            <a:pPr marL="0" indent="0" algn="just">
              <a:buNone/>
            </a:pPr>
            <a:r>
              <a:rPr lang="es-ES_tradnl" sz="3000" b="1" u="sng" dirty="0" smtClean="0">
                <a:solidFill>
                  <a:srgbClr val="C00000"/>
                </a:solidFill>
              </a:rPr>
              <a:t>Los gobiernos locales y municipales, convocarán en el mismo plazo a las sesiones de instalación de los Consejos Locales y Municipales de Ordenamiento Territorial, Desarrollo Urbano y Metropolitano.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41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s-ES_tradnl" sz="2800" b="1" dirty="0" smtClean="0"/>
          </a:p>
          <a:p>
            <a:pPr marL="0" indent="0" algn="just">
              <a:buNone/>
            </a:pPr>
            <a:r>
              <a:rPr lang="es-ES_tradnl" sz="2800" b="1" dirty="0" smtClean="0"/>
              <a:t>SÉPTIMO. </a:t>
            </a:r>
            <a:r>
              <a:rPr lang="es-ES_tradnl" sz="2800" dirty="0" smtClean="0"/>
              <a:t>En un plazo no mayor de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seis meses </a:t>
            </a:r>
            <a:r>
              <a:rPr lang="es-ES_tradnl" sz="2800" dirty="0" smtClean="0"/>
              <a:t>a partir de la entrada en vigor de este Decreto,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la Secretaría de Desarrollo Agrario, Territorial y Urbano, emitirá́ los lineamientos para la integración y funcionamiento del Consejo Nacional. 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4695" y="29870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</a:t>
            </a:r>
            <a:r>
              <a:rPr lang="en-US" sz="3200" b="1" dirty="0" smtClean="0"/>
              <a:t>TRANSITORIOS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19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sz="2800" b="1" dirty="0" smtClean="0"/>
              <a:t>OCTAVO. </a:t>
            </a:r>
            <a:r>
              <a:rPr lang="es-ES_tradnl" sz="2800" dirty="0" smtClean="0"/>
              <a:t>En un plazo de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un año </a:t>
            </a:r>
            <a:r>
              <a:rPr lang="es-ES_tradnl" sz="2800" dirty="0" smtClean="0"/>
              <a:t>contado a partir de la entrada en vigor de este Decreto,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la Secretaría de Desarrollo Agrario, Territorial y Urbano, expedirá́ los lineamientos en materia de equipamiento, infraestructura y vinculación con el entorno,</a:t>
            </a:r>
            <a:r>
              <a:rPr lang="es-ES_tradnl" sz="2800" dirty="0" smtClean="0"/>
              <a:t> a que se sujetarán las acciones de suelo financiadas con recursos federales, así como las de los organismos que financien vivienda para los trabajadores de acuerdo con el </a:t>
            </a:r>
            <a:r>
              <a:rPr lang="es-ES_tradnl" sz="2800" i="1" dirty="0" smtClean="0"/>
              <a:t>artículo 8, fracción IV </a:t>
            </a:r>
            <a:r>
              <a:rPr lang="es-ES_tradnl" sz="2800" dirty="0" smtClean="0"/>
              <a:t>de la presente Ley. 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379" y="29870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</a:t>
            </a:r>
            <a:r>
              <a:rPr lang="en-US" sz="3200" b="1" dirty="0" smtClean="0"/>
              <a:t>TRANSITORIOS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3624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ES_tradnl" sz="3300" b="1" dirty="0" smtClean="0"/>
              <a:t>NOVENO.</a:t>
            </a:r>
            <a:r>
              <a:rPr lang="es-ES_tradnl" sz="3300" dirty="0" smtClean="0"/>
              <a:t> En un plazo de </a:t>
            </a:r>
            <a:r>
              <a:rPr lang="es-ES_tradnl" sz="3300" b="1" u="sng" dirty="0" smtClean="0">
                <a:solidFill>
                  <a:srgbClr val="C00000"/>
                </a:solidFill>
              </a:rPr>
              <a:t>un año </a:t>
            </a:r>
            <a:r>
              <a:rPr lang="es-ES_tradnl" sz="3300" dirty="0" smtClean="0"/>
              <a:t>contado a partir de la entrada en vigor de este Decreto, </a:t>
            </a:r>
            <a:r>
              <a:rPr lang="es-ES_tradnl" sz="3300" b="1" u="sng" dirty="0" smtClean="0">
                <a:solidFill>
                  <a:srgbClr val="C00000"/>
                </a:solidFill>
              </a:rPr>
              <a:t>la Secretaría de Desarrollo Agrario, Territorial y Urbano, emitirá los criterios y lineamientos normativos para la delimitación territorial de las zonas metropolitanas y conurbaciones.</a:t>
            </a:r>
            <a:r>
              <a:rPr lang="es-ES_tradnl" sz="3300" b="1" dirty="0" smtClean="0">
                <a:solidFill>
                  <a:srgbClr val="C00000"/>
                </a:solidFill>
              </a:rPr>
              <a:t> </a:t>
            </a:r>
            <a:r>
              <a:rPr lang="es-ES_tradnl" sz="3300" dirty="0" smtClean="0"/>
              <a:t>Asimismo, en el mismo plazo, la Secretaría emitirá los lineamientos a través de los cuales se establecerán los </a:t>
            </a:r>
            <a:r>
              <a:rPr lang="es-ES_tradnl" sz="3300" b="1" u="sng" dirty="0" smtClean="0">
                <a:solidFill>
                  <a:srgbClr val="C00000"/>
                </a:solidFill>
              </a:rPr>
              <a:t>métodos y procedimientos para medir y asegurar que los proyectos y acciones vinculados con las materias de interés metropolitano, </a:t>
            </a:r>
            <a:r>
              <a:rPr lang="es-ES_tradnl" sz="3300" dirty="0" smtClean="0"/>
              <a:t>cumplan con su objetivo, de acuerdo con los </a:t>
            </a:r>
            <a:r>
              <a:rPr lang="es-ES_tradnl" sz="3300" i="1" dirty="0" smtClean="0"/>
              <a:t>artículos 8, fracción XVI y 35</a:t>
            </a:r>
            <a:r>
              <a:rPr lang="es-ES_tradnl" sz="3300" dirty="0" smtClean="0"/>
              <a:t> de la Ley que se expide.</a:t>
            </a:r>
          </a:p>
          <a:p>
            <a:pPr marL="0" indent="0" algn="just">
              <a:buNone/>
            </a:pPr>
            <a:endParaRPr lang="es-ES_tradnl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2505" y="28667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</a:t>
            </a:r>
            <a:r>
              <a:rPr lang="en-US" sz="3200" b="1" dirty="0" smtClean="0"/>
              <a:t>TRANSITORIOS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256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825814"/>
            <a:ext cx="8229600" cy="1855914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DESARROLLAR, EXPANDIR, REGENERAR Y RESCATAR LA CIUDAD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ARTÍCULOS TRANSITORIOS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s-ES_tradnl" sz="2800" b="1" dirty="0" smtClean="0"/>
          </a:p>
          <a:p>
            <a:pPr marL="0" indent="0" algn="just">
              <a:buNone/>
            </a:pPr>
            <a:endParaRPr lang="es-ES_tradnl" sz="2800" b="1" dirty="0"/>
          </a:p>
          <a:p>
            <a:pPr marL="0" indent="0" algn="just">
              <a:buNone/>
            </a:pPr>
            <a:r>
              <a:rPr lang="es-ES_tradnl" sz="2800" b="1" dirty="0" smtClean="0"/>
              <a:t>DÉCIMO.</a:t>
            </a:r>
            <a:r>
              <a:rPr lang="es-ES_tradnl" sz="2800" dirty="0" smtClean="0"/>
              <a:t> En un plazo de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seis meses</a:t>
            </a:r>
            <a:r>
              <a:rPr lang="es-ES_tradnl" sz="2800" dirty="0" smtClean="0"/>
              <a:t>, la Secretaría de Desarrollo Agrario, Territorial y Urbano creará e iniciará las operaciones del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sistema de información territorial </a:t>
            </a:r>
            <a:r>
              <a:rPr lang="es-ES_tradnl" sz="2800" dirty="0" smtClean="0"/>
              <a:t>y urbano de acuerdo al </a:t>
            </a:r>
            <a:r>
              <a:rPr lang="es-ES_tradnl" sz="2800" i="1" dirty="0" smtClean="0"/>
              <a:t>artículo 97 </a:t>
            </a:r>
            <a:r>
              <a:rPr lang="es-ES_tradnl" sz="2800" dirty="0" smtClean="0"/>
              <a:t>de la Ley que se expide.</a:t>
            </a:r>
          </a:p>
          <a:p>
            <a:pPr marL="0" indent="0" algn="just">
              <a:buNone/>
            </a:pPr>
            <a:r>
              <a:rPr lang="es-ES_tradnl" sz="2800" dirty="0" smtClean="0"/>
              <a:t/>
            </a:r>
            <a:br>
              <a:rPr lang="es-ES_tradnl" sz="2800" dirty="0" smtClean="0"/>
            </a:b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4409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9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TRANSITORIOS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_tradnl" sz="2800" b="1" dirty="0" smtClean="0"/>
              <a:t>DÉCIMO PRIMERO.</a:t>
            </a:r>
            <a:r>
              <a:rPr lang="es-ES_tradnl" sz="2800" dirty="0" smtClean="0"/>
              <a:t> En un plazo de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seis meses </a:t>
            </a:r>
            <a:r>
              <a:rPr lang="es-ES_tradnl" sz="2800" dirty="0" smtClean="0"/>
              <a:t>a partir de la entrada en vigor de este Decreto, la Secretaría de Desarrollo Agrario, Territorial y Urbano, establecerá los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lineamientos para la certificación de especialistas en gestión territorial,</a:t>
            </a:r>
            <a:r>
              <a:rPr lang="es-ES_tradnl" sz="2800" dirty="0" smtClean="0"/>
              <a:t> que coadyuven y tengan una participación responsable en el proceso de evaluación del impacto territorial, así como en otros temas para el cumplimiento y aplicación del presente ordenamiento, de acuerdo con el </a:t>
            </a:r>
            <a:r>
              <a:rPr lang="es-ES_tradnl" sz="2800" i="1" dirty="0" smtClean="0"/>
              <a:t>artículo 95 </a:t>
            </a:r>
            <a:r>
              <a:rPr lang="es-ES_tradnl" sz="2800" dirty="0" smtClean="0"/>
              <a:t>de la Ley que se expide.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90121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b="1" dirty="0"/>
              <a:t>ARTÍCULOS TRANSITORIOS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endParaRPr lang="es-ES_tradnl" sz="2800" b="1" dirty="0" smtClean="0"/>
          </a:p>
          <a:p>
            <a:pPr marL="0" indent="0" algn="just">
              <a:buNone/>
            </a:pPr>
            <a:r>
              <a:rPr lang="es-ES_tradnl" sz="2800" b="1" dirty="0" smtClean="0"/>
              <a:t>DÉCIMO SEGUNDO.</a:t>
            </a:r>
            <a:r>
              <a:rPr lang="es-ES_tradnl" sz="2800" dirty="0" smtClean="0"/>
              <a:t> En un plazo de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un año </a:t>
            </a:r>
            <a:r>
              <a:rPr lang="es-ES_tradnl" sz="2800" dirty="0" smtClean="0"/>
              <a:t>contado a partir de la entrada en vigor de este Decreto, las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 legislaturas locales adecuarán sus códigos penales </a:t>
            </a:r>
            <a:r>
              <a:rPr lang="es-ES_tradnl" sz="2800" dirty="0" smtClean="0"/>
              <a:t>para que se configuren como delitos las conductas de los sujetos privados o públicos que promuevan o se beneficien con la ocupación irregular de áreas o predios de conformidad con los</a:t>
            </a:r>
            <a:r>
              <a:rPr lang="es-ES_tradnl" sz="2800" i="1" dirty="0" smtClean="0"/>
              <a:t> artículos 10, fracción XII y 118 </a:t>
            </a:r>
            <a:r>
              <a:rPr lang="es-ES_tradnl" sz="2800" dirty="0" smtClean="0"/>
              <a:t>de la Ley que se expide.</a:t>
            </a:r>
            <a:br>
              <a:rPr lang="es-ES_tradnl" sz="2800" dirty="0" smtClean="0"/>
            </a:b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4503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536" y="28666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TRANSITORIOS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ES_tradnl" sz="2800" b="1" dirty="0" smtClean="0"/>
          </a:p>
          <a:p>
            <a:pPr marL="0" indent="0" algn="just">
              <a:buNone/>
            </a:pPr>
            <a:r>
              <a:rPr lang="es-ES_tradnl" sz="2800" b="1" dirty="0" smtClean="0"/>
              <a:t>DÉCIMO TERCERO.</a:t>
            </a:r>
            <a:r>
              <a:rPr lang="es-ES_tradnl" sz="2800" dirty="0" smtClean="0"/>
              <a:t> En un plazo no mayor a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un año </a:t>
            </a:r>
            <a:r>
              <a:rPr lang="es-ES_tradnl" sz="2800" dirty="0" smtClean="0"/>
              <a:t>a partir de la entrada en vigor de este Decreto, el 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Congreso de la Unión deberá adecuar las disposiciones legales para establecer las sanciones a quienes autoricen, ordenen, edifiquen o realicen obras de infraestructura y asentamientos humanos en zonas de riesgo</a:t>
            </a:r>
            <a:r>
              <a:rPr lang="es-ES_tradnl" sz="2800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6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4796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/>
              <a:t>ARTÍCULOS TRANSITORIOS (</a:t>
            </a:r>
            <a:r>
              <a:rPr lang="en-US" sz="3200" b="1" dirty="0" smtClean="0"/>
              <a:t>XIV)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es-ES_tradnl" sz="2800" b="1" dirty="0" smtClean="0"/>
          </a:p>
          <a:p>
            <a:pPr marL="0" indent="0" algn="just">
              <a:buNone/>
            </a:pPr>
            <a:r>
              <a:rPr lang="es-ES_tradnl" sz="2800" b="1" dirty="0" smtClean="0"/>
              <a:t>DÉCIMO CUARTO.</a:t>
            </a:r>
            <a:r>
              <a:rPr lang="es-ES_tradnl" sz="2800" dirty="0" smtClean="0"/>
              <a:t> En un plazo no mayor a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seis meses </a:t>
            </a:r>
            <a:r>
              <a:rPr lang="es-ES_tradnl" sz="2800" dirty="0" smtClean="0"/>
              <a:t>a partir de la entrada en vigor de este Decreto, el 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Congreso de la Unión </a:t>
            </a:r>
            <a:r>
              <a:rPr lang="es-ES_tradnl" sz="2800" dirty="0" smtClean="0"/>
              <a:t>deberá realizar las adecuaciones a la </a:t>
            </a:r>
            <a:r>
              <a:rPr lang="es-ES_tradnl" sz="2800" b="1" u="sng" dirty="0" smtClean="0">
                <a:solidFill>
                  <a:srgbClr val="C00000"/>
                </a:solidFill>
              </a:rPr>
              <a:t>Ley del Sistema Nacional de Información Estadística y Geográfica que incorpore el Subsistema Nacional de Ordenamiento Territorial y Urbano.</a:t>
            </a:r>
          </a:p>
          <a:p>
            <a:pPr marL="0" indent="0" algn="just">
              <a:buNone/>
            </a:pPr>
            <a:r>
              <a:rPr lang="es-ES_tradnl" sz="2800" dirty="0" smtClean="0"/>
              <a:t/>
            </a:r>
            <a:br>
              <a:rPr lang="es-ES_tradnl" sz="2800" dirty="0" smtClean="0"/>
            </a:b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4776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74" y="23854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/>
              <a:t>ARTÍCULOS TRANSITORIOS 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ES_tradnl" sz="3000" b="1" dirty="0" smtClean="0"/>
              <a:t>DÉCIMO QUINTO.</a:t>
            </a:r>
            <a:r>
              <a:rPr lang="es-ES_tradnl" sz="3000" dirty="0" smtClean="0"/>
              <a:t> Las erogaciones que se generen con motivo de la entrada en vigor del presente Decreto para la Secretaría de Desarrollo Agrario, Territorial y Urbano, se cubrirán con cargo a su presupuesto aprobado para el presente ejercicio fiscal y los subsecuentes.</a:t>
            </a:r>
          </a:p>
          <a:p>
            <a:pPr marL="0" indent="0" algn="just">
              <a:buNone/>
            </a:pPr>
            <a:r>
              <a:rPr lang="es-ES_tradnl" sz="3000" dirty="0" smtClean="0"/>
              <a:t>Asimismo, las entidades federativas deberán realizar las previsiones y adecuaciones presupuestales necesarias para dar cumplimiento a las obligaciones establecidas en el presente Decreto.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70" y="1161541"/>
            <a:ext cx="6281077" cy="4502533"/>
          </a:xfrm>
        </p:spPr>
      </p:pic>
    </p:spTree>
    <p:extLst>
      <p:ext uri="{BB962C8B-B14F-4D97-AF65-F5344CB8AC3E}">
        <p14:creationId xmlns:p14="http://schemas.microsoft.com/office/powerpoint/2010/main" val="128975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1211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825814"/>
            <a:ext cx="8229600" cy="1855914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DE LA REFORMA AL 115 A UN MODELO INTEGRAL DE DESARROLLO</a:t>
            </a:r>
            <a:br>
              <a:rPr lang="en-US" sz="5400" b="1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2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11116</TotalTime>
  <Words>2011</Words>
  <Application>Microsoft Macintosh PowerPoint</Application>
  <PresentationFormat>Presentación en pantalla (4:3)</PresentationFormat>
  <Paragraphs>380</Paragraphs>
  <Slides>87</Slides>
  <Notes>53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87</vt:i4>
      </vt:variant>
    </vt:vector>
  </HeadingPairs>
  <TitlesOfParts>
    <vt:vector size="92" baseType="lpstr">
      <vt:lpstr>Calibri</vt:lpstr>
      <vt:lpstr>Corbel</vt:lpstr>
      <vt:lpstr>Wingdings</vt:lpstr>
      <vt:lpstr>Arial</vt:lpstr>
      <vt:lpstr>Tema de Office</vt:lpstr>
      <vt:lpstr>Presentación de PowerPoint</vt:lpstr>
      <vt:lpstr>Presentación de PowerPoint</vt:lpstr>
      <vt:lpstr>Presentación de PowerPoint</vt:lpstr>
      <vt:lpstr>PRINCIPIOS Articulo 4°</vt:lpstr>
      <vt:lpstr>Presentación de PowerPoint</vt:lpstr>
      <vt:lpstr>Presentación de PowerPoint</vt:lpstr>
      <vt:lpstr>NUEVAS INSTITUCIONES JURÍDICO-URBANAS</vt:lpstr>
      <vt:lpstr>DESARROLLAR, EXPANDIR, REGENERAR Y RESCATAR LA CIUDAD  </vt:lpstr>
      <vt:lpstr>DE LA REFORMA AL 115 A UN MODELO INTEGRAL DE DESARROLLO  </vt:lpstr>
      <vt:lpstr>GOBERNANZA METROPOLITANA </vt:lpstr>
      <vt:lpstr>Presentación de PowerPoint</vt:lpstr>
      <vt:lpstr>ESTRUCTURA DE LA GOBERNANZA</vt:lpstr>
      <vt:lpstr>GOBERNANZA METROPOLITANA</vt:lpstr>
      <vt:lpstr>GOBERNANZA METROPOLITANA</vt:lpstr>
      <vt:lpstr>CONGRUENCIA MUNICIPAL</vt:lpstr>
      <vt:lpstr>Presentación de PowerPoint</vt:lpstr>
      <vt:lpstr>REGULARIZACIÓN TERRITORIAL</vt:lpstr>
      <vt:lpstr>DERECHO DE PREFERENCIA  Artículo 84.</vt:lpstr>
      <vt:lpstr>Presentación de PowerPoint</vt:lpstr>
      <vt:lpstr>POLÍGONOS DE DESARROLLO Y CONSTRUCCIÓN PRIORITARIOS Artículo 85.</vt:lpstr>
      <vt:lpstr>POLÍGONOS DE DESARROLLO Y CONSTRUCCIÓN PRIORITARIOS Artículo 85.</vt:lpstr>
      <vt:lpstr>REAGRUPAMIENTO PARCELARIO</vt:lpstr>
      <vt:lpstr>Presentación de PowerPoint</vt:lpstr>
      <vt:lpstr>Presentación de PowerPoint</vt:lpstr>
      <vt:lpstr>MOVILIDAD </vt:lpstr>
      <vt:lpstr>MOVILIDAD</vt:lpstr>
      <vt:lpstr>Presentación de PowerPoint</vt:lpstr>
      <vt:lpstr>Presentación de PowerPoint</vt:lpstr>
      <vt:lpstr>Presentación de PowerPoint</vt:lpstr>
      <vt:lpstr>ESPACIO PÚBLICO  Artículo 74.</vt:lpstr>
      <vt:lpstr>Presentación de PowerPoint</vt:lpstr>
      <vt:lpstr>Presentación de PowerPoint</vt:lpstr>
      <vt:lpstr>RESILIENCIA</vt:lpstr>
      <vt:lpstr>RESILIENCIA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PROGRAMAS TERRITORIALES OPERATIVOS </vt:lpstr>
      <vt:lpstr>PROGRAMAS TERRITORIALES OPERATIVOS </vt:lpstr>
      <vt:lpstr>PROGRAMAS TERRITORIALES OPERATIVOS </vt:lpstr>
      <vt:lpstr>DEMOCRATIZACIÓN DEL DESARROLLO  </vt:lpstr>
      <vt:lpstr>DEMOCRATIZACIÓN DEL DESARROLLO  </vt:lpstr>
      <vt:lpstr>Presentación de PowerPoint</vt:lpstr>
      <vt:lpstr>¿QUIÉN DEBE INTEGRAR LOS CONSEJOS?</vt:lpstr>
      <vt:lpstr>Presentación de PowerPoint</vt:lpstr>
      <vt:lpstr>INSTRUMENTOS DE PARTICIPACIÓN DEMOCRÁTICA Y TRANSPARENCIA  Artículo 93.</vt:lpstr>
      <vt:lpstr>Presentación de PowerPoint</vt:lpstr>
      <vt:lpstr>INTRUMENTOS DE PARTICIPACIÓN DEMOCRÁTICA</vt:lpstr>
      <vt:lpstr>Presentación de PowerPoint</vt:lpstr>
      <vt:lpstr>INSTRUMENTOS DE FOMENTO Artículo 101</vt:lpstr>
      <vt:lpstr>Presentación de PowerPoint</vt:lpstr>
      <vt:lpstr>Presentación de PowerPoint</vt:lpstr>
      <vt:lpstr>Presentación de PowerPoint</vt:lpstr>
      <vt:lpstr>Presentación de PowerPoint</vt:lpstr>
      <vt:lpstr>ADECUACIONES INSTITUCIONALES</vt:lpstr>
      <vt:lpstr>DEFENSA DEL SISTEMA</vt:lpstr>
      <vt:lpstr>DEFENSA DEL SISTEMA</vt:lpstr>
      <vt:lpstr>DENUNCIA POPULAR</vt:lpstr>
      <vt:lpstr>COERCITIVIDAD DEL SISTEMA</vt:lpstr>
      <vt:lpstr>NULIDADES</vt:lpstr>
      <vt:lpstr>CINTURÓN PARA LAS AUTORIDADES</vt:lpstr>
      <vt:lpstr>PROTECCIÓN A LOS POTS</vt:lpstr>
      <vt:lpstr>Presentación de PowerPoint</vt:lpstr>
      <vt:lpstr>Presentación de PowerPoint</vt:lpstr>
      <vt:lpstr>REGLAS PENDIENTES</vt:lpstr>
      <vt:lpstr>Presentación de PowerPoint</vt:lpstr>
      <vt:lpstr>ARTÍCULOS TRANSITORIOS</vt:lpstr>
      <vt:lpstr>ARTÍCULOS TRANSITORIOS</vt:lpstr>
      <vt:lpstr>ARTÍCULOS TRANSITORIOS</vt:lpstr>
      <vt:lpstr>ARTÍCULOS TRANSITORIOS</vt:lpstr>
      <vt:lpstr>ARTÍCULOS TRANSITORIOS </vt:lpstr>
      <vt:lpstr>ARTÍCULOS TRANSITORIOS </vt:lpstr>
      <vt:lpstr>ARTÍCULOS TRANSITORIOS</vt:lpstr>
      <vt:lpstr>ARTÍCULOS TRANSITORIOS </vt:lpstr>
      <vt:lpstr>ARTÍCULOS TRANSITORIOS </vt:lpstr>
      <vt:lpstr>ARTÍCULOS TRANSITORIOS </vt:lpstr>
      <vt:lpstr>ARTÍCULOS TRANSITORIOS </vt:lpstr>
      <vt:lpstr>ARTÍCULOS TRANSITORIOS </vt:lpstr>
      <vt:lpstr>ARTÍCULOS TRANSITORIOS </vt:lpstr>
      <vt:lpstr>ARTÍCULOS TRANSITORIOS (XIV)</vt:lpstr>
      <vt:lpstr>ARTÍCULOS TRANSITORIOS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Abigail Ramirez</dc:creator>
  <cp:lastModifiedBy>Usuario de Microsoft Office</cp:lastModifiedBy>
  <cp:revision>91</cp:revision>
  <dcterms:created xsi:type="dcterms:W3CDTF">2016-02-19T03:35:36Z</dcterms:created>
  <dcterms:modified xsi:type="dcterms:W3CDTF">2017-09-27T02:17:39Z</dcterms:modified>
</cp:coreProperties>
</file>